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Default Extension="jpg" ContentType="image/jpg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4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84811" y="607952"/>
            <a:ext cx="2993390" cy="871219"/>
          </a:xfrm>
          <a:custGeom>
            <a:avLst/>
            <a:gdLst/>
            <a:ahLst/>
            <a:cxnLst/>
            <a:rect l="l" t="t" r="r" b="b"/>
            <a:pathLst>
              <a:path w="2993390" h="871219">
                <a:moveTo>
                  <a:pt x="2829222" y="870896"/>
                </a:moveTo>
                <a:lnTo>
                  <a:pt x="164130" y="870896"/>
                </a:lnTo>
                <a:lnTo>
                  <a:pt x="120570" y="865018"/>
                </a:lnTo>
                <a:lnTo>
                  <a:pt x="81382" y="848441"/>
                </a:lnTo>
                <a:lnTo>
                  <a:pt x="48150" y="822745"/>
                </a:lnTo>
                <a:lnTo>
                  <a:pt x="22454" y="789513"/>
                </a:lnTo>
                <a:lnTo>
                  <a:pt x="5877" y="750326"/>
                </a:lnTo>
                <a:lnTo>
                  <a:pt x="0" y="706765"/>
                </a:lnTo>
                <a:lnTo>
                  <a:pt x="0" y="164130"/>
                </a:lnTo>
                <a:lnTo>
                  <a:pt x="5877" y="120570"/>
                </a:lnTo>
                <a:lnTo>
                  <a:pt x="22454" y="81382"/>
                </a:lnTo>
                <a:lnTo>
                  <a:pt x="48150" y="48150"/>
                </a:lnTo>
                <a:lnTo>
                  <a:pt x="81382" y="22454"/>
                </a:lnTo>
                <a:lnTo>
                  <a:pt x="120570" y="5877"/>
                </a:lnTo>
                <a:lnTo>
                  <a:pt x="164130" y="0"/>
                </a:lnTo>
                <a:lnTo>
                  <a:pt x="2829222" y="0"/>
                </a:lnTo>
                <a:lnTo>
                  <a:pt x="2872782" y="5877"/>
                </a:lnTo>
                <a:lnTo>
                  <a:pt x="2911969" y="22454"/>
                </a:lnTo>
                <a:lnTo>
                  <a:pt x="2945202" y="48150"/>
                </a:lnTo>
                <a:lnTo>
                  <a:pt x="2970897" y="81382"/>
                </a:lnTo>
                <a:lnTo>
                  <a:pt x="2987475" y="120570"/>
                </a:lnTo>
                <a:lnTo>
                  <a:pt x="2993352" y="164130"/>
                </a:lnTo>
                <a:lnTo>
                  <a:pt x="2993352" y="706765"/>
                </a:lnTo>
                <a:lnTo>
                  <a:pt x="2987475" y="750326"/>
                </a:lnTo>
                <a:lnTo>
                  <a:pt x="2970897" y="789513"/>
                </a:lnTo>
                <a:lnTo>
                  <a:pt x="2945202" y="822745"/>
                </a:lnTo>
                <a:lnTo>
                  <a:pt x="2911969" y="848441"/>
                </a:lnTo>
                <a:lnTo>
                  <a:pt x="2872782" y="865018"/>
                </a:lnTo>
                <a:lnTo>
                  <a:pt x="2829222" y="870896"/>
                </a:lnTo>
                <a:close/>
              </a:path>
            </a:pathLst>
          </a:custGeom>
          <a:solidFill>
            <a:srgbClr val="181B1A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7461776" y="7605852"/>
            <a:ext cx="826769" cy="1652905"/>
          </a:xfrm>
          <a:custGeom>
            <a:avLst/>
            <a:gdLst/>
            <a:ahLst/>
            <a:cxnLst/>
            <a:rect l="l" t="t" r="r" b="b"/>
            <a:pathLst>
              <a:path w="826769" h="1652904">
                <a:moveTo>
                  <a:pt x="826222" y="1652446"/>
                </a:moveTo>
                <a:lnTo>
                  <a:pt x="777676" y="1651044"/>
                </a:lnTo>
                <a:lnTo>
                  <a:pt x="729868" y="1646888"/>
                </a:lnTo>
                <a:lnTo>
                  <a:pt x="682876" y="1640056"/>
                </a:lnTo>
                <a:lnTo>
                  <a:pt x="636778" y="1630625"/>
                </a:lnTo>
                <a:lnTo>
                  <a:pt x="591650" y="1618674"/>
                </a:lnTo>
                <a:lnTo>
                  <a:pt x="547572" y="1604279"/>
                </a:lnTo>
                <a:lnTo>
                  <a:pt x="504619" y="1587518"/>
                </a:lnTo>
                <a:lnTo>
                  <a:pt x="462871" y="1568468"/>
                </a:lnTo>
                <a:lnTo>
                  <a:pt x="422403" y="1547207"/>
                </a:lnTo>
                <a:lnTo>
                  <a:pt x="383294" y="1523813"/>
                </a:lnTo>
                <a:lnTo>
                  <a:pt x="345621" y="1498363"/>
                </a:lnTo>
                <a:lnTo>
                  <a:pt x="309462" y="1470934"/>
                </a:lnTo>
                <a:lnTo>
                  <a:pt x="274894" y="1441605"/>
                </a:lnTo>
                <a:lnTo>
                  <a:pt x="241995" y="1410451"/>
                </a:lnTo>
                <a:lnTo>
                  <a:pt x="210841" y="1377552"/>
                </a:lnTo>
                <a:lnTo>
                  <a:pt x="181511" y="1342983"/>
                </a:lnTo>
                <a:lnTo>
                  <a:pt x="154083" y="1306824"/>
                </a:lnTo>
                <a:lnTo>
                  <a:pt x="128632" y="1269151"/>
                </a:lnTo>
                <a:lnTo>
                  <a:pt x="105238" y="1230043"/>
                </a:lnTo>
                <a:lnTo>
                  <a:pt x="83978" y="1189575"/>
                </a:lnTo>
                <a:lnTo>
                  <a:pt x="64928" y="1147826"/>
                </a:lnTo>
                <a:lnTo>
                  <a:pt x="48167" y="1104874"/>
                </a:lnTo>
                <a:lnTo>
                  <a:pt x="33772" y="1060795"/>
                </a:lnTo>
                <a:lnTo>
                  <a:pt x="21821" y="1015668"/>
                </a:lnTo>
                <a:lnTo>
                  <a:pt x="12390" y="969570"/>
                </a:lnTo>
                <a:lnTo>
                  <a:pt x="5558" y="922578"/>
                </a:lnTo>
                <a:lnTo>
                  <a:pt x="1402" y="874770"/>
                </a:lnTo>
                <a:lnTo>
                  <a:pt x="0" y="826223"/>
                </a:lnTo>
                <a:lnTo>
                  <a:pt x="1402" y="777676"/>
                </a:lnTo>
                <a:lnTo>
                  <a:pt x="5558" y="729868"/>
                </a:lnTo>
                <a:lnTo>
                  <a:pt x="12390" y="682876"/>
                </a:lnTo>
                <a:lnTo>
                  <a:pt x="21821" y="636777"/>
                </a:lnTo>
                <a:lnTo>
                  <a:pt x="33772" y="591650"/>
                </a:lnTo>
                <a:lnTo>
                  <a:pt x="48167" y="547572"/>
                </a:lnTo>
                <a:lnTo>
                  <a:pt x="64928" y="504620"/>
                </a:lnTo>
                <a:lnTo>
                  <a:pt x="83978" y="462871"/>
                </a:lnTo>
                <a:lnTo>
                  <a:pt x="105238" y="422403"/>
                </a:lnTo>
                <a:lnTo>
                  <a:pt x="128632" y="383294"/>
                </a:lnTo>
                <a:lnTo>
                  <a:pt x="154083" y="345622"/>
                </a:lnTo>
                <a:lnTo>
                  <a:pt x="181511" y="309462"/>
                </a:lnTo>
                <a:lnTo>
                  <a:pt x="210841" y="274894"/>
                </a:lnTo>
                <a:lnTo>
                  <a:pt x="241995" y="241995"/>
                </a:lnTo>
                <a:lnTo>
                  <a:pt x="274894" y="210841"/>
                </a:lnTo>
                <a:lnTo>
                  <a:pt x="309462" y="181512"/>
                </a:lnTo>
                <a:lnTo>
                  <a:pt x="345621" y="154083"/>
                </a:lnTo>
                <a:lnTo>
                  <a:pt x="383294" y="128633"/>
                </a:lnTo>
                <a:lnTo>
                  <a:pt x="422403" y="105238"/>
                </a:lnTo>
                <a:lnTo>
                  <a:pt x="462871" y="83978"/>
                </a:lnTo>
                <a:lnTo>
                  <a:pt x="504619" y="64928"/>
                </a:lnTo>
                <a:lnTo>
                  <a:pt x="547572" y="48167"/>
                </a:lnTo>
                <a:lnTo>
                  <a:pt x="591650" y="33772"/>
                </a:lnTo>
                <a:lnTo>
                  <a:pt x="636778" y="21821"/>
                </a:lnTo>
                <a:lnTo>
                  <a:pt x="682876" y="12390"/>
                </a:lnTo>
                <a:lnTo>
                  <a:pt x="729868" y="5558"/>
                </a:lnTo>
                <a:lnTo>
                  <a:pt x="777676" y="1402"/>
                </a:lnTo>
                <a:lnTo>
                  <a:pt x="826222" y="0"/>
                </a:lnTo>
                <a:lnTo>
                  <a:pt x="826222" y="1652446"/>
                </a:lnTo>
                <a:close/>
              </a:path>
            </a:pathLst>
          </a:custGeom>
          <a:solidFill>
            <a:srgbClr val="E14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557086" y="2582269"/>
            <a:ext cx="4177665" cy="4165600"/>
          </a:xfrm>
          <a:custGeom>
            <a:avLst/>
            <a:gdLst/>
            <a:ahLst/>
            <a:cxnLst/>
            <a:rect l="l" t="t" r="r" b="b"/>
            <a:pathLst>
              <a:path w="4177665" h="4165600">
                <a:moveTo>
                  <a:pt x="2329004" y="12699"/>
                </a:moveTo>
                <a:lnTo>
                  <a:pt x="1848565" y="12699"/>
                </a:lnTo>
                <a:lnTo>
                  <a:pt x="1896017" y="0"/>
                </a:lnTo>
                <a:lnTo>
                  <a:pt x="2281552" y="0"/>
                </a:lnTo>
                <a:lnTo>
                  <a:pt x="2329004" y="12699"/>
                </a:lnTo>
                <a:close/>
              </a:path>
              <a:path w="4177665" h="4165600">
                <a:moveTo>
                  <a:pt x="2422935" y="25399"/>
                </a:moveTo>
                <a:lnTo>
                  <a:pt x="1754634" y="25399"/>
                </a:lnTo>
                <a:lnTo>
                  <a:pt x="1801434" y="12699"/>
                </a:lnTo>
                <a:lnTo>
                  <a:pt x="2376135" y="12699"/>
                </a:lnTo>
                <a:lnTo>
                  <a:pt x="2422935" y="25399"/>
                </a:lnTo>
                <a:close/>
              </a:path>
              <a:path w="4177665" h="4165600">
                <a:moveTo>
                  <a:pt x="2469391" y="4140199"/>
                </a:moveTo>
                <a:lnTo>
                  <a:pt x="1708178" y="4140199"/>
                </a:lnTo>
                <a:lnTo>
                  <a:pt x="1393633" y="4051299"/>
                </a:lnTo>
                <a:lnTo>
                  <a:pt x="1307545" y="4025899"/>
                </a:lnTo>
                <a:lnTo>
                  <a:pt x="1265191" y="4000499"/>
                </a:lnTo>
                <a:lnTo>
                  <a:pt x="1223313" y="3987799"/>
                </a:lnTo>
                <a:lnTo>
                  <a:pt x="1181924" y="3962399"/>
                </a:lnTo>
                <a:lnTo>
                  <a:pt x="1141035" y="3949699"/>
                </a:lnTo>
                <a:lnTo>
                  <a:pt x="1060806" y="3898899"/>
                </a:lnTo>
                <a:lnTo>
                  <a:pt x="1021490" y="3873499"/>
                </a:lnTo>
                <a:lnTo>
                  <a:pt x="982722" y="3860799"/>
                </a:lnTo>
                <a:lnTo>
                  <a:pt x="944515" y="3835399"/>
                </a:lnTo>
                <a:lnTo>
                  <a:pt x="906880" y="3809999"/>
                </a:lnTo>
                <a:lnTo>
                  <a:pt x="869829" y="3784599"/>
                </a:lnTo>
                <a:lnTo>
                  <a:pt x="833375" y="3746499"/>
                </a:lnTo>
                <a:lnTo>
                  <a:pt x="797529" y="3721099"/>
                </a:lnTo>
                <a:lnTo>
                  <a:pt x="762304" y="3695699"/>
                </a:lnTo>
                <a:lnTo>
                  <a:pt x="727711" y="3670299"/>
                </a:lnTo>
                <a:lnTo>
                  <a:pt x="693763" y="3632199"/>
                </a:lnTo>
                <a:lnTo>
                  <a:pt x="660471" y="3606799"/>
                </a:lnTo>
                <a:lnTo>
                  <a:pt x="627848" y="3581399"/>
                </a:lnTo>
                <a:lnTo>
                  <a:pt x="595905" y="3543299"/>
                </a:lnTo>
                <a:lnTo>
                  <a:pt x="564655" y="3505199"/>
                </a:lnTo>
                <a:lnTo>
                  <a:pt x="534109" y="3479799"/>
                </a:lnTo>
                <a:lnTo>
                  <a:pt x="504280" y="3441699"/>
                </a:lnTo>
                <a:lnTo>
                  <a:pt x="475179" y="3403599"/>
                </a:lnTo>
                <a:lnTo>
                  <a:pt x="446819" y="3378199"/>
                </a:lnTo>
                <a:lnTo>
                  <a:pt x="419212" y="3340099"/>
                </a:lnTo>
                <a:lnTo>
                  <a:pt x="392369" y="3301999"/>
                </a:lnTo>
                <a:lnTo>
                  <a:pt x="366303" y="3263899"/>
                </a:lnTo>
                <a:lnTo>
                  <a:pt x="341026" y="3225799"/>
                </a:lnTo>
                <a:lnTo>
                  <a:pt x="316549" y="3187699"/>
                </a:lnTo>
                <a:lnTo>
                  <a:pt x="292885" y="3149599"/>
                </a:lnTo>
                <a:lnTo>
                  <a:pt x="270046" y="3111499"/>
                </a:lnTo>
                <a:lnTo>
                  <a:pt x="248043" y="3073399"/>
                </a:lnTo>
                <a:lnTo>
                  <a:pt x="226890" y="3035299"/>
                </a:lnTo>
                <a:lnTo>
                  <a:pt x="206597" y="2984499"/>
                </a:lnTo>
                <a:lnTo>
                  <a:pt x="187176" y="2946399"/>
                </a:lnTo>
                <a:lnTo>
                  <a:pt x="168641" y="2908299"/>
                </a:lnTo>
                <a:lnTo>
                  <a:pt x="151002" y="2870199"/>
                </a:lnTo>
                <a:lnTo>
                  <a:pt x="134272" y="2819399"/>
                </a:lnTo>
                <a:lnTo>
                  <a:pt x="118463" y="2781299"/>
                </a:lnTo>
                <a:lnTo>
                  <a:pt x="103587" y="2730499"/>
                </a:lnTo>
                <a:lnTo>
                  <a:pt x="89656" y="2692399"/>
                </a:lnTo>
                <a:lnTo>
                  <a:pt x="76681" y="2641599"/>
                </a:lnTo>
                <a:lnTo>
                  <a:pt x="64676" y="2603499"/>
                </a:lnTo>
                <a:lnTo>
                  <a:pt x="53651" y="2552699"/>
                </a:lnTo>
                <a:lnTo>
                  <a:pt x="43620" y="2514599"/>
                </a:lnTo>
                <a:lnTo>
                  <a:pt x="34593" y="2463799"/>
                </a:lnTo>
                <a:lnTo>
                  <a:pt x="26583" y="2412999"/>
                </a:lnTo>
                <a:lnTo>
                  <a:pt x="19603" y="2374899"/>
                </a:lnTo>
                <a:lnTo>
                  <a:pt x="13663" y="2324099"/>
                </a:lnTo>
                <a:lnTo>
                  <a:pt x="8776" y="2273299"/>
                </a:lnTo>
                <a:lnTo>
                  <a:pt x="4954" y="2222499"/>
                </a:lnTo>
                <a:lnTo>
                  <a:pt x="2210" y="2184399"/>
                </a:lnTo>
                <a:lnTo>
                  <a:pt x="554" y="2133599"/>
                </a:lnTo>
                <a:lnTo>
                  <a:pt x="0" y="2082799"/>
                </a:lnTo>
                <a:lnTo>
                  <a:pt x="554" y="2031999"/>
                </a:lnTo>
                <a:lnTo>
                  <a:pt x="2210" y="1981199"/>
                </a:lnTo>
                <a:lnTo>
                  <a:pt x="4954" y="1943099"/>
                </a:lnTo>
                <a:lnTo>
                  <a:pt x="8776" y="1892299"/>
                </a:lnTo>
                <a:lnTo>
                  <a:pt x="13663" y="1841499"/>
                </a:lnTo>
                <a:lnTo>
                  <a:pt x="19603" y="1790699"/>
                </a:lnTo>
                <a:lnTo>
                  <a:pt x="26583" y="1752599"/>
                </a:lnTo>
                <a:lnTo>
                  <a:pt x="34593" y="1701799"/>
                </a:lnTo>
                <a:lnTo>
                  <a:pt x="43620" y="1650999"/>
                </a:lnTo>
                <a:lnTo>
                  <a:pt x="53651" y="1612899"/>
                </a:lnTo>
                <a:lnTo>
                  <a:pt x="64676" y="1562099"/>
                </a:lnTo>
                <a:lnTo>
                  <a:pt x="76681" y="1523999"/>
                </a:lnTo>
                <a:lnTo>
                  <a:pt x="89656" y="1473199"/>
                </a:lnTo>
                <a:lnTo>
                  <a:pt x="103587" y="1435099"/>
                </a:lnTo>
                <a:lnTo>
                  <a:pt x="118463" y="1384299"/>
                </a:lnTo>
                <a:lnTo>
                  <a:pt x="134272" y="1346199"/>
                </a:lnTo>
                <a:lnTo>
                  <a:pt x="151002" y="1308099"/>
                </a:lnTo>
                <a:lnTo>
                  <a:pt x="168641" y="1257299"/>
                </a:lnTo>
                <a:lnTo>
                  <a:pt x="187176" y="1219199"/>
                </a:lnTo>
                <a:lnTo>
                  <a:pt x="206597" y="1181099"/>
                </a:lnTo>
                <a:lnTo>
                  <a:pt x="226890" y="1130299"/>
                </a:lnTo>
                <a:lnTo>
                  <a:pt x="248043" y="1092199"/>
                </a:lnTo>
                <a:lnTo>
                  <a:pt x="270046" y="1054099"/>
                </a:lnTo>
                <a:lnTo>
                  <a:pt x="292885" y="1015999"/>
                </a:lnTo>
                <a:lnTo>
                  <a:pt x="316549" y="977899"/>
                </a:lnTo>
                <a:lnTo>
                  <a:pt x="341026" y="939799"/>
                </a:lnTo>
                <a:lnTo>
                  <a:pt x="366303" y="901699"/>
                </a:lnTo>
                <a:lnTo>
                  <a:pt x="392369" y="863599"/>
                </a:lnTo>
                <a:lnTo>
                  <a:pt x="419212" y="825499"/>
                </a:lnTo>
                <a:lnTo>
                  <a:pt x="446819" y="787399"/>
                </a:lnTo>
                <a:lnTo>
                  <a:pt x="475179" y="761999"/>
                </a:lnTo>
                <a:lnTo>
                  <a:pt x="504280" y="723899"/>
                </a:lnTo>
                <a:lnTo>
                  <a:pt x="534109" y="685799"/>
                </a:lnTo>
                <a:lnTo>
                  <a:pt x="564655" y="660399"/>
                </a:lnTo>
                <a:lnTo>
                  <a:pt x="595905" y="622299"/>
                </a:lnTo>
                <a:lnTo>
                  <a:pt x="627848" y="584199"/>
                </a:lnTo>
                <a:lnTo>
                  <a:pt x="660471" y="558799"/>
                </a:lnTo>
                <a:lnTo>
                  <a:pt x="693763" y="533399"/>
                </a:lnTo>
                <a:lnTo>
                  <a:pt x="727711" y="495299"/>
                </a:lnTo>
                <a:lnTo>
                  <a:pt x="762304" y="469899"/>
                </a:lnTo>
                <a:lnTo>
                  <a:pt x="797529" y="444499"/>
                </a:lnTo>
                <a:lnTo>
                  <a:pt x="833375" y="419099"/>
                </a:lnTo>
                <a:lnTo>
                  <a:pt x="869829" y="380999"/>
                </a:lnTo>
                <a:lnTo>
                  <a:pt x="906880" y="355599"/>
                </a:lnTo>
                <a:lnTo>
                  <a:pt x="944515" y="330199"/>
                </a:lnTo>
                <a:lnTo>
                  <a:pt x="982722" y="304799"/>
                </a:lnTo>
                <a:lnTo>
                  <a:pt x="1021490" y="292099"/>
                </a:lnTo>
                <a:lnTo>
                  <a:pt x="1100658" y="241299"/>
                </a:lnTo>
                <a:lnTo>
                  <a:pt x="1141035" y="215899"/>
                </a:lnTo>
                <a:lnTo>
                  <a:pt x="1181924" y="203199"/>
                </a:lnTo>
                <a:lnTo>
                  <a:pt x="1223313" y="177799"/>
                </a:lnTo>
                <a:lnTo>
                  <a:pt x="1265191" y="165099"/>
                </a:lnTo>
                <a:lnTo>
                  <a:pt x="1307545" y="139699"/>
                </a:lnTo>
                <a:lnTo>
                  <a:pt x="1616348" y="50799"/>
                </a:lnTo>
                <a:lnTo>
                  <a:pt x="1708178" y="25399"/>
                </a:lnTo>
                <a:lnTo>
                  <a:pt x="2469391" y="25399"/>
                </a:lnTo>
                <a:lnTo>
                  <a:pt x="2561221" y="50799"/>
                </a:lnTo>
                <a:lnTo>
                  <a:pt x="2870024" y="139699"/>
                </a:lnTo>
                <a:lnTo>
                  <a:pt x="2912378" y="165099"/>
                </a:lnTo>
                <a:lnTo>
                  <a:pt x="2954256" y="177799"/>
                </a:lnTo>
                <a:lnTo>
                  <a:pt x="2995645" y="203199"/>
                </a:lnTo>
                <a:lnTo>
                  <a:pt x="3036534" y="215899"/>
                </a:lnTo>
                <a:lnTo>
                  <a:pt x="3076911" y="241299"/>
                </a:lnTo>
                <a:lnTo>
                  <a:pt x="3156079" y="292099"/>
                </a:lnTo>
                <a:lnTo>
                  <a:pt x="3194847" y="304799"/>
                </a:lnTo>
                <a:lnTo>
                  <a:pt x="3233054" y="330199"/>
                </a:lnTo>
                <a:lnTo>
                  <a:pt x="3270689" y="355599"/>
                </a:lnTo>
                <a:lnTo>
                  <a:pt x="3307740" y="380999"/>
                </a:lnTo>
                <a:lnTo>
                  <a:pt x="3344194" y="419099"/>
                </a:lnTo>
                <a:lnTo>
                  <a:pt x="3380040" y="444499"/>
                </a:lnTo>
                <a:lnTo>
                  <a:pt x="3415265" y="469899"/>
                </a:lnTo>
                <a:lnTo>
                  <a:pt x="3449858" y="495299"/>
                </a:lnTo>
                <a:lnTo>
                  <a:pt x="3483806" y="533399"/>
                </a:lnTo>
                <a:lnTo>
                  <a:pt x="3517098" y="558799"/>
                </a:lnTo>
                <a:lnTo>
                  <a:pt x="3549721" y="584199"/>
                </a:lnTo>
                <a:lnTo>
                  <a:pt x="3581664" y="622299"/>
                </a:lnTo>
                <a:lnTo>
                  <a:pt x="3612914" y="660399"/>
                </a:lnTo>
                <a:lnTo>
                  <a:pt x="3643460" y="685799"/>
                </a:lnTo>
                <a:lnTo>
                  <a:pt x="3673289" y="723899"/>
                </a:lnTo>
                <a:lnTo>
                  <a:pt x="3702390" y="761999"/>
                </a:lnTo>
                <a:lnTo>
                  <a:pt x="3730750" y="787399"/>
                </a:lnTo>
                <a:lnTo>
                  <a:pt x="3758357" y="825499"/>
                </a:lnTo>
                <a:lnTo>
                  <a:pt x="3785200" y="863599"/>
                </a:lnTo>
                <a:lnTo>
                  <a:pt x="3811266" y="901699"/>
                </a:lnTo>
                <a:lnTo>
                  <a:pt x="3836543" y="939799"/>
                </a:lnTo>
                <a:lnTo>
                  <a:pt x="3861020" y="977899"/>
                </a:lnTo>
                <a:lnTo>
                  <a:pt x="3884684" y="1015999"/>
                </a:lnTo>
                <a:lnTo>
                  <a:pt x="3907523" y="1054099"/>
                </a:lnTo>
                <a:lnTo>
                  <a:pt x="3929526" y="1092199"/>
                </a:lnTo>
                <a:lnTo>
                  <a:pt x="3950679" y="1130299"/>
                </a:lnTo>
                <a:lnTo>
                  <a:pt x="3970972" y="1181099"/>
                </a:lnTo>
                <a:lnTo>
                  <a:pt x="3990393" y="1219199"/>
                </a:lnTo>
                <a:lnTo>
                  <a:pt x="4008928" y="1257299"/>
                </a:lnTo>
                <a:lnTo>
                  <a:pt x="4026567" y="1308099"/>
                </a:lnTo>
                <a:lnTo>
                  <a:pt x="4043297" y="1346199"/>
                </a:lnTo>
                <a:lnTo>
                  <a:pt x="4059106" y="1384299"/>
                </a:lnTo>
                <a:lnTo>
                  <a:pt x="4073982" y="1435099"/>
                </a:lnTo>
                <a:lnTo>
                  <a:pt x="4087913" y="1473199"/>
                </a:lnTo>
                <a:lnTo>
                  <a:pt x="4100887" y="1523999"/>
                </a:lnTo>
                <a:lnTo>
                  <a:pt x="4112893" y="1562099"/>
                </a:lnTo>
                <a:lnTo>
                  <a:pt x="4123918" y="1612899"/>
                </a:lnTo>
                <a:lnTo>
                  <a:pt x="4133949" y="1650999"/>
                </a:lnTo>
                <a:lnTo>
                  <a:pt x="4142976" y="1701799"/>
                </a:lnTo>
                <a:lnTo>
                  <a:pt x="4150986" y="1752599"/>
                </a:lnTo>
                <a:lnTo>
                  <a:pt x="4157966" y="1790699"/>
                </a:lnTo>
                <a:lnTo>
                  <a:pt x="4163906" y="1841499"/>
                </a:lnTo>
                <a:lnTo>
                  <a:pt x="4168793" y="1892299"/>
                </a:lnTo>
                <a:lnTo>
                  <a:pt x="4172615" y="1943099"/>
                </a:lnTo>
                <a:lnTo>
                  <a:pt x="4175359" y="1981199"/>
                </a:lnTo>
                <a:lnTo>
                  <a:pt x="4177015" y="2031999"/>
                </a:lnTo>
                <a:lnTo>
                  <a:pt x="4177569" y="2082799"/>
                </a:lnTo>
                <a:lnTo>
                  <a:pt x="4177015" y="2133599"/>
                </a:lnTo>
                <a:lnTo>
                  <a:pt x="4175359" y="2184399"/>
                </a:lnTo>
                <a:lnTo>
                  <a:pt x="4172615" y="2222499"/>
                </a:lnTo>
                <a:lnTo>
                  <a:pt x="4168793" y="2273299"/>
                </a:lnTo>
                <a:lnTo>
                  <a:pt x="4163906" y="2324099"/>
                </a:lnTo>
                <a:lnTo>
                  <a:pt x="4157966" y="2374899"/>
                </a:lnTo>
                <a:lnTo>
                  <a:pt x="4150986" y="2412999"/>
                </a:lnTo>
                <a:lnTo>
                  <a:pt x="4142976" y="2463799"/>
                </a:lnTo>
                <a:lnTo>
                  <a:pt x="4133949" y="2514599"/>
                </a:lnTo>
                <a:lnTo>
                  <a:pt x="4123918" y="2552699"/>
                </a:lnTo>
                <a:lnTo>
                  <a:pt x="4112893" y="2603499"/>
                </a:lnTo>
                <a:lnTo>
                  <a:pt x="4100887" y="2641599"/>
                </a:lnTo>
                <a:lnTo>
                  <a:pt x="4087913" y="2692399"/>
                </a:lnTo>
                <a:lnTo>
                  <a:pt x="4073982" y="2730499"/>
                </a:lnTo>
                <a:lnTo>
                  <a:pt x="4059106" y="2781299"/>
                </a:lnTo>
                <a:lnTo>
                  <a:pt x="4043297" y="2819399"/>
                </a:lnTo>
                <a:lnTo>
                  <a:pt x="4026567" y="2870199"/>
                </a:lnTo>
                <a:lnTo>
                  <a:pt x="4008928" y="2908299"/>
                </a:lnTo>
                <a:lnTo>
                  <a:pt x="3990393" y="2946399"/>
                </a:lnTo>
                <a:lnTo>
                  <a:pt x="3970972" y="2984499"/>
                </a:lnTo>
                <a:lnTo>
                  <a:pt x="3950679" y="3035299"/>
                </a:lnTo>
                <a:lnTo>
                  <a:pt x="3929526" y="3073399"/>
                </a:lnTo>
                <a:lnTo>
                  <a:pt x="3907523" y="3111499"/>
                </a:lnTo>
                <a:lnTo>
                  <a:pt x="3884684" y="3149599"/>
                </a:lnTo>
                <a:lnTo>
                  <a:pt x="3861020" y="3187699"/>
                </a:lnTo>
                <a:lnTo>
                  <a:pt x="3836543" y="3225799"/>
                </a:lnTo>
                <a:lnTo>
                  <a:pt x="3811266" y="3263899"/>
                </a:lnTo>
                <a:lnTo>
                  <a:pt x="3785200" y="3301999"/>
                </a:lnTo>
                <a:lnTo>
                  <a:pt x="3758357" y="3340099"/>
                </a:lnTo>
                <a:lnTo>
                  <a:pt x="3730750" y="3378199"/>
                </a:lnTo>
                <a:lnTo>
                  <a:pt x="3702390" y="3403599"/>
                </a:lnTo>
                <a:lnTo>
                  <a:pt x="3673289" y="3441699"/>
                </a:lnTo>
                <a:lnTo>
                  <a:pt x="3643460" y="3479799"/>
                </a:lnTo>
                <a:lnTo>
                  <a:pt x="3612914" y="3505199"/>
                </a:lnTo>
                <a:lnTo>
                  <a:pt x="3581664" y="3543299"/>
                </a:lnTo>
                <a:lnTo>
                  <a:pt x="3549721" y="3581399"/>
                </a:lnTo>
                <a:lnTo>
                  <a:pt x="3517098" y="3606799"/>
                </a:lnTo>
                <a:lnTo>
                  <a:pt x="3483806" y="3632199"/>
                </a:lnTo>
                <a:lnTo>
                  <a:pt x="3449858" y="3670299"/>
                </a:lnTo>
                <a:lnTo>
                  <a:pt x="3415265" y="3695699"/>
                </a:lnTo>
                <a:lnTo>
                  <a:pt x="3380040" y="3721099"/>
                </a:lnTo>
                <a:lnTo>
                  <a:pt x="3344194" y="3746499"/>
                </a:lnTo>
                <a:lnTo>
                  <a:pt x="3307740" y="3784599"/>
                </a:lnTo>
                <a:lnTo>
                  <a:pt x="3270689" y="3809999"/>
                </a:lnTo>
                <a:lnTo>
                  <a:pt x="3233054" y="3835399"/>
                </a:lnTo>
                <a:lnTo>
                  <a:pt x="3194847" y="3860799"/>
                </a:lnTo>
                <a:lnTo>
                  <a:pt x="3156079" y="3873499"/>
                </a:lnTo>
                <a:lnTo>
                  <a:pt x="3116763" y="3898899"/>
                </a:lnTo>
                <a:lnTo>
                  <a:pt x="3036534" y="3949699"/>
                </a:lnTo>
                <a:lnTo>
                  <a:pt x="2995645" y="3962399"/>
                </a:lnTo>
                <a:lnTo>
                  <a:pt x="2954256" y="3987799"/>
                </a:lnTo>
                <a:lnTo>
                  <a:pt x="2912378" y="4000499"/>
                </a:lnTo>
                <a:lnTo>
                  <a:pt x="2870024" y="4025899"/>
                </a:lnTo>
                <a:lnTo>
                  <a:pt x="2783936" y="4051299"/>
                </a:lnTo>
                <a:lnTo>
                  <a:pt x="2469391" y="4140199"/>
                </a:lnTo>
                <a:close/>
              </a:path>
              <a:path w="4177665" h="4165600">
                <a:moveTo>
                  <a:pt x="2376135" y="4152899"/>
                </a:moveTo>
                <a:lnTo>
                  <a:pt x="1801434" y="4152899"/>
                </a:lnTo>
                <a:lnTo>
                  <a:pt x="1754634" y="4140199"/>
                </a:lnTo>
                <a:lnTo>
                  <a:pt x="2422935" y="4140199"/>
                </a:lnTo>
                <a:lnTo>
                  <a:pt x="2376135" y="4152899"/>
                </a:lnTo>
                <a:close/>
              </a:path>
              <a:path w="4177665" h="4165600">
                <a:moveTo>
                  <a:pt x="2281552" y="4165599"/>
                </a:moveTo>
                <a:lnTo>
                  <a:pt x="1896017" y="4165599"/>
                </a:lnTo>
                <a:lnTo>
                  <a:pt x="1848565" y="4152899"/>
                </a:lnTo>
                <a:lnTo>
                  <a:pt x="2329004" y="4152899"/>
                </a:lnTo>
                <a:lnTo>
                  <a:pt x="2281552" y="4165599"/>
                </a:lnTo>
                <a:close/>
              </a:path>
            </a:pathLst>
          </a:custGeom>
          <a:solidFill>
            <a:srgbClr val="181B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4817697" y="3116033"/>
            <a:ext cx="12440920" cy="3086100"/>
          </a:xfrm>
          <a:custGeom>
            <a:avLst/>
            <a:gdLst/>
            <a:ahLst/>
            <a:cxnLst/>
            <a:rect l="l" t="t" r="r" b="b"/>
            <a:pathLst>
              <a:path w="12440919" h="3086100">
                <a:moveTo>
                  <a:pt x="11955827" y="3086099"/>
                </a:moveTo>
                <a:lnTo>
                  <a:pt x="485775" y="3086099"/>
                </a:lnTo>
                <a:lnTo>
                  <a:pt x="437762" y="3083722"/>
                </a:lnTo>
                <a:lnTo>
                  <a:pt x="390562" y="3076679"/>
                </a:lnTo>
                <a:lnTo>
                  <a:pt x="344494" y="3065102"/>
                </a:lnTo>
                <a:lnTo>
                  <a:pt x="299877" y="3049122"/>
                </a:lnTo>
                <a:lnTo>
                  <a:pt x="257028" y="3028872"/>
                </a:lnTo>
                <a:lnTo>
                  <a:pt x="216266" y="3004484"/>
                </a:lnTo>
                <a:lnTo>
                  <a:pt x="177911" y="2976089"/>
                </a:lnTo>
                <a:lnTo>
                  <a:pt x="142280" y="2943820"/>
                </a:lnTo>
                <a:lnTo>
                  <a:pt x="110010" y="2908189"/>
                </a:lnTo>
                <a:lnTo>
                  <a:pt x="81615" y="2869833"/>
                </a:lnTo>
                <a:lnTo>
                  <a:pt x="57227" y="2829071"/>
                </a:lnTo>
                <a:lnTo>
                  <a:pt x="36977" y="2786223"/>
                </a:lnTo>
                <a:lnTo>
                  <a:pt x="20997" y="2741605"/>
                </a:lnTo>
                <a:lnTo>
                  <a:pt x="9420" y="2695537"/>
                </a:lnTo>
                <a:lnTo>
                  <a:pt x="2377" y="2648337"/>
                </a:lnTo>
                <a:lnTo>
                  <a:pt x="0" y="2600324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11955827" y="0"/>
                </a:lnTo>
                <a:lnTo>
                  <a:pt x="12003840" y="2377"/>
                </a:lnTo>
                <a:lnTo>
                  <a:pt x="12051039" y="9420"/>
                </a:lnTo>
                <a:lnTo>
                  <a:pt x="12097107" y="20997"/>
                </a:lnTo>
                <a:lnTo>
                  <a:pt x="12141725" y="36977"/>
                </a:lnTo>
                <a:lnTo>
                  <a:pt x="12184574" y="57227"/>
                </a:lnTo>
                <a:lnTo>
                  <a:pt x="12225335" y="81615"/>
                </a:lnTo>
                <a:lnTo>
                  <a:pt x="12263691" y="110010"/>
                </a:lnTo>
                <a:lnTo>
                  <a:pt x="12299322" y="142280"/>
                </a:lnTo>
                <a:lnTo>
                  <a:pt x="12331591" y="177911"/>
                </a:lnTo>
                <a:lnTo>
                  <a:pt x="12359986" y="216266"/>
                </a:lnTo>
                <a:lnTo>
                  <a:pt x="12384374" y="257028"/>
                </a:lnTo>
                <a:lnTo>
                  <a:pt x="12404624" y="299876"/>
                </a:lnTo>
                <a:lnTo>
                  <a:pt x="12420603" y="344494"/>
                </a:lnTo>
                <a:lnTo>
                  <a:pt x="12432180" y="390562"/>
                </a:lnTo>
                <a:lnTo>
                  <a:pt x="12439224" y="437762"/>
                </a:lnTo>
                <a:lnTo>
                  <a:pt x="12440840" y="470409"/>
                </a:lnTo>
                <a:lnTo>
                  <a:pt x="12440840" y="2615689"/>
                </a:lnTo>
                <a:lnTo>
                  <a:pt x="12432180" y="2695537"/>
                </a:lnTo>
                <a:lnTo>
                  <a:pt x="12420603" y="2741605"/>
                </a:lnTo>
                <a:lnTo>
                  <a:pt x="12404624" y="2786223"/>
                </a:lnTo>
                <a:lnTo>
                  <a:pt x="12384374" y="2829071"/>
                </a:lnTo>
                <a:lnTo>
                  <a:pt x="12359986" y="2869833"/>
                </a:lnTo>
                <a:lnTo>
                  <a:pt x="12331591" y="2908189"/>
                </a:lnTo>
                <a:lnTo>
                  <a:pt x="12299322" y="2943820"/>
                </a:lnTo>
                <a:lnTo>
                  <a:pt x="12263691" y="2976089"/>
                </a:lnTo>
                <a:lnTo>
                  <a:pt x="12225335" y="3004484"/>
                </a:lnTo>
                <a:lnTo>
                  <a:pt x="12184574" y="3028872"/>
                </a:lnTo>
                <a:lnTo>
                  <a:pt x="12141725" y="3049122"/>
                </a:lnTo>
                <a:lnTo>
                  <a:pt x="12097107" y="3065102"/>
                </a:lnTo>
                <a:lnTo>
                  <a:pt x="12051039" y="3076679"/>
                </a:lnTo>
                <a:lnTo>
                  <a:pt x="12003840" y="3083722"/>
                </a:lnTo>
                <a:lnTo>
                  <a:pt x="11955827" y="3086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316419"/>
            <a:ext cx="17844135" cy="9441815"/>
          </a:xfrm>
          <a:custGeom>
            <a:avLst/>
            <a:gdLst/>
            <a:ahLst/>
            <a:cxnLst/>
            <a:rect l="l" t="t" r="r" b="b"/>
            <a:pathLst>
              <a:path w="17844135" h="9441815">
                <a:moveTo>
                  <a:pt x="107950" y="7989976"/>
                </a:moveTo>
                <a:lnTo>
                  <a:pt x="0" y="7989976"/>
                </a:lnTo>
                <a:lnTo>
                  <a:pt x="0" y="8035264"/>
                </a:lnTo>
                <a:lnTo>
                  <a:pt x="107950" y="8035264"/>
                </a:lnTo>
                <a:lnTo>
                  <a:pt x="107950" y="7989976"/>
                </a:lnTo>
                <a:close/>
              </a:path>
              <a:path w="17844135" h="9441815">
                <a:moveTo>
                  <a:pt x="787184" y="6644335"/>
                </a:moveTo>
                <a:lnTo>
                  <a:pt x="324142" y="6644335"/>
                </a:lnTo>
                <a:lnTo>
                  <a:pt x="324142" y="6689623"/>
                </a:lnTo>
                <a:lnTo>
                  <a:pt x="787184" y="6689623"/>
                </a:lnTo>
                <a:lnTo>
                  <a:pt x="787184" y="6644335"/>
                </a:lnTo>
                <a:close/>
              </a:path>
              <a:path w="17844135" h="9441815">
                <a:moveTo>
                  <a:pt x="898906" y="6789864"/>
                </a:moveTo>
                <a:lnTo>
                  <a:pt x="856780" y="6773418"/>
                </a:lnTo>
                <a:lnTo>
                  <a:pt x="720902" y="7120661"/>
                </a:lnTo>
                <a:lnTo>
                  <a:pt x="763028" y="7137108"/>
                </a:lnTo>
                <a:lnTo>
                  <a:pt x="898906" y="6789864"/>
                </a:lnTo>
                <a:close/>
              </a:path>
              <a:path w="17844135" h="9441815">
                <a:moveTo>
                  <a:pt x="1043990" y="8670265"/>
                </a:moveTo>
                <a:lnTo>
                  <a:pt x="574001" y="8670265"/>
                </a:lnTo>
                <a:lnTo>
                  <a:pt x="574001" y="8715553"/>
                </a:lnTo>
                <a:lnTo>
                  <a:pt x="1043990" y="8715553"/>
                </a:lnTo>
                <a:lnTo>
                  <a:pt x="1043990" y="8670265"/>
                </a:lnTo>
                <a:close/>
              </a:path>
              <a:path w="17844135" h="9441815">
                <a:moveTo>
                  <a:pt x="1345946" y="7309675"/>
                </a:moveTo>
                <a:lnTo>
                  <a:pt x="875957" y="7309675"/>
                </a:lnTo>
                <a:lnTo>
                  <a:pt x="875957" y="7354964"/>
                </a:lnTo>
                <a:lnTo>
                  <a:pt x="1345946" y="7354964"/>
                </a:lnTo>
                <a:lnTo>
                  <a:pt x="1345946" y="7309675"/>
                </a:lnTo>
                <a:close/>
              </a:path>
              <a:path w="17844135" h="9441815">
                <a:moveTo>
                  <a:pt x="1502054" y="8241195"/>
                </a:moveTo>
                <a:lnTo>
                  <a:pt x="1461592" y="8220964"/>
                </a:lnTo>
                <a:lnTo>
                  <a:pt x="1325714" y="8492719"/>
                </a:lnTo>
                <a:lnTo>
                  <a:pt x="1366177" y="8512950"/>
                </a:lnTo>
                <a:lnTo>
                  <a:pt x="1502054" y="8241195"/>
                </a:lnTo>
                <a:close/>
              </a:path>
              <a:path w="17844135" h="9441815">
                <a:moveTo>
                  <a:pt x="1587500" y="6638290"/>
                </a:moveTo>
                <a:lnTo>
                  <a:pt x="1028890" y="6638290"/>
                </a:lnTo>
                <a:lnTo>
                  <a:pt x="1028890" y="6683578"/>
                </a:lnTo>
                <a:lnTo>
                  <a:pt x="1587500" y="6683578"/>
                </a:lnTo>
                <a:lnTo>
                  <a:pt x="1587500" y="6638290"/>
                </a:lnTo>
                <a:close/>
              </a:path>
              <a:path w="17844135" h="9441815">
                <a:moveTo>
                  <a:pt x="1935353" y="8676449"/>
                </a:moveTo>
                <a:lnTo>
                  <a:pt x="1466723" y="8676449"/>
                </a:lnTo>
                <a:lnTo>
                  <a:pt x="1466723" y="8721750"/>
                </a:lnTo>
                <a:lnTo>
                  <a:pt x="1935353" y="8721750"/>
                </a:lnTo>
                <a:lnTo>
                  <a:pt x="1935353" y="8676449"/>
                </a:lnTo>
                <a:close/>
              </a:path>
              <a:path w="17844135" h="9441815">
                <a:moveTo>
                  <a:pt x="2061565" y="7302576"/>
                </a:moveTo>
                <a:lnTo>
                  <a:pt x="1587500" y="7302576"/>
                </a:lnTo>
                <a:lnTo>
                  <a:pt x="1587500" y="7347877"/>
                </a:lnTo>
                <a:lnTo>
                  <a:pt x="2061565" y="7347877"/>
                </a:lnTo>
                <a:lnTo>
                  <a:pt x="2061565" y="7302576"/>
                </a:lnTo>
                <a:close/>
              </a:path>
              <a:path w="17844135" h="9441815">
                <a:moveTo>
                  <a:pt x="2266886" y="9396006"/>
                </a:moveTo>
                <a:lnTo>
                  <a:pt x="1791322" y="9396006"/>
                </a:lnTo>
                <a:lnTo>
                  <a:pt x="1791322" y="9441294"/>
                </a:lnTo>
                <a:lnTo>
                  <a:pt x="2266886" y="9441294"/>
                </a:lnTo>
                <a:lnTo>
                  <a:pt x="2266886" y="9396006"/>
                </a:lnTo>
                <a:close/>
              </a:path>
              <a:path w="17844135" h="9441815">
                <a:moveTo>
                  <a:pt x="2293467" y="9283522"/>
                </a:moveTo>
                <a:lnTo>
                  <a:pt x="1448003" y="8785314"/>
                </a:lnTo>
                <a:lnTo>
                  <a:pt x="1425054" y="8824265"/>
                </a:lnTo>
                <a:lnTo>
                  <a:pt x="2270518" y="9322473"/>
                </a:lnTo>
                <a:lnTo>
                  <a:pt x="2293467" y="9283522"/>
                </a:lnTo>
                <a:close/>
              </a:path>
              <a:path w="17844135" h="9441815">
                <a:moveTo>
                  <a:pt x="2861729" y="7302576"/>
                </a:moveTo>
                <a:lnTo>
                  <a:pt x="2500896" y="7302576"/>
                </a:lnTo>
                <a:lnTo>
                  <a:pt x="2500896" y="7347877"/>
                </a:lnTo>
                <a:lnTo>
                  <a:pt x="2861729" y="7347877"/>
                </a:lnTo>
                <a:lnTo>
                  <a:pt x="2861729" y="7302576"/>
                </a:lnTo>
                <a:close/>
              </a:path>
              <a:path w="17844135" h="9441815">
                <a:moveTo>
                  <a:pt x="2938729" y="7989976"/>
                </a:moveTo>
                <a:lnTo>
                  <a:pt x="2365019" y="7989976"/>
                </a:lnTo>
                <a:lnTo>
                  <a:pt x="2365019" y="8035264"/>
                </a:lnTo>
                <a:lnTo>
                  <a:pt x="2938729" y="8035264"/>
                </a:lnTo>
                <a:lnTo>
                  <a:pt x="2938729" y="7989976"/>
                </a:lnTo>
                <a:close/>
              </a:path>
              <a:path w="17844135" h="9441815">
                <a:moveTo>
                  <a:pt x="2976016" y="7911922"/>
                </a:moveTo>
                <a:lnTo>
                  <a:pt x="2447607" y="7458989"/>
                </a:lnTo>
                <a:lnTo>
                  <a:pt x="2418169" y="7493419"/>
                </a:lnTo>
                <a:lnTo>
                  <a:pt x="2946577" y="7946339"/>
                </a:lnTo>
                <a:lnTo>
                  <a:pt x="2976016" y="7911922"/>
                </a:lnTo>
                <a:close/>
              </a:path>
              <a:path w="17844135" h="9441815">
                <a:moveTo>
                  <a:pt x="3157639" y="9396006"/>
                </a:moveTo>
                <a:lnTo>
                  <a:pt x="2682075" y="9396006"/>
                </a:lnTo>
                <a:lnTo>
                  <a:pt x="2682075" y="9441294"/>
                </a:lnTo>
                <a:lnTo>
                  <a:pt x="3157639" y="9441294"/>
                </a:lnTo>
                <a:lnTo>
                  <a:pt x="3157639" y="9396006"/>
                </a:lnTo>
                <a:close/>
              </a:path>
              <a:path w="17844135" h="9441815">
                <a:moveTo>
                  <a:pt x="3633216" y="7997063"/>
                </a:moveTo>
                <a:lnTo>
                  <a:pt x="3165195" y="7997063"/>
                </a:lnTo>
                <a:lnTo>
                  <a:pt x="3165195" y="8042364"/>
                </a:lnTo>
                <a:lnTo>
                  <a:pt x="3633216" y="8042364"/>
                </a:lnTo>
                <a:lnTo>
                  <a:pt x="3633216" y="7997063"/>
                </a:lnTo>
                <a:close/>
              </a:path>
              <a:path w="17844135" h="9441815">
                <a:moveTo>
                  <a:pt x="17633988" y="330200"/>
                </a:moveTo>
                <a:lnTo>
                  <a:pt x="17628185" y="304800"/>
                </a:lnTo>
                <a:lnTo>
                  <a:pt x="17612373" y="279400"/>
                </a:lnTo>
                <a:lnTo>
                  <a:pt x="17588929" y="266700"/>
                </a:lnTo>
                <a:lnTo>
                  <a:pt x="17539589" y="266700"/>
                </a:lnTo>
                <a:lnTo>
                  <a:pt x="17521212" y="279400"/>
                </a:lnTo>
                <a:lnTo>
                  <a:pt x="17505934" y="292100"/>
                </a:lnTo>
                <a:lnTo>
                  <a:pt x="17494555" y="304800"/>
                </a:lnTo>
                <a:lnTo>
                  <a:pt x="17204157" y="304800"/>
                </a:lnTo>
                <a:lnTo>
                  <a:pt x="17163923" y="266700"/>
                </a:lnTo>
                <a:lnTo>
                  <a:pt x="17122699" y="241300"/>
                </a:lnTo>
                <a:lnTo>
                  <a:pt x="17080497" y="215900"/>
                </a:lnTo>
                <a:lnTo>
                  <a:pt x="17037342" y="190500"/>
                </a:lnTo>
                <a:lnTo>
                  <a:pt x="16993273" y="165100"/>
                </a:lnTo>
                <a:lnTo>
                  <a:pt x="16948315" y="139700"/>
                </a:lnTo>
                <a:lnTo>
                  <a:pt x="16902494" y="114300"/>
                </a:lnTo>
                <a:lnTo>
                  <a:pt x="16855834" y="101600"/>
                </a:lnTo>
                <a:lnTo>
                  <a:pt x="16808387" y="76200"/>
                </a:lnTo>
                <a:lnTo>
                  <a:pt x="16762413" y="63500"/>
                </a:lnTo>
                <a:lnTo>
                  <a:pt x="16574326" y="12700"/>
                </a:lnTo>
                <a:lnTo>
                  <a:pt x="16526396" y="12700"/>
                </a:lnTo>
                <a:lnTo>
                  <a:pt x="16478136" y="0"/>
                </a:lnTo>
                <a:lnTo>
                  <a:pt x="16179991" y="0"/>
                </a:lnTo>
                <a:lnTo>
                  <a:pt x="16130067" y="12700"/>
                </a:lnTo>
                <a:lnTo>
                  <a:pt x="16080499" y="12700"/>
                </a:lnTo>
                <a:lnTo>
                  <a:pt x="15886392" y="63500"/>
                </a:lnTo>
                <a:lnTo>
                  <a:pt x="15839021" y="88900"/>
                </a:lnTo>
                <a:lnTo>
                  <a:pt x="15792145" y="101600"/>
                </a:lnTo>
                <a:lnTo>
                  <a:pt x="15747543" y="127000"/>
                </a:lnTo>
                <a:lnTo>
                  <a:pt x="15703792" y="139700"/>
                </a:lnTo>
                <a:lnTo>
                  <a:pt x="15660916" y="165100"/>
                </a:lnTo>
                <a:lnTo>
                  <a:pt x="15618930" y="190500"/>
                </a:lnTo>
                <a:lnTo>
                  <a:pt x="15577846" y="215900"/>
                </a:lnTo>
                <a:lnTo>
                  <a:pt x="15537701" y="241300"/>
                </a:lnTo>
                <a:lnTo>
                  <a:pt x="15498496" y="266700"/>
                </a:lnTo>
                <a:lnTo>
                  <a:pt x="15460256" y="304800"/>
                </a:lnTo>
                <a:lnTo>
                  <a:pt x="15422995" y="330200"/>
                </a:lnTo>
                <a:lnTo>
                  <a:pt x="15386736" y="368300"/>
                </a:lnTo>
                <a:lnTo>
                  <a:pt x="15351506" y="393700"/>
                </a:lnTo>
                <a:lnTo>
                  <a:pt x="15317470" y="431800"/>
                </a:lnTo>
                <a:lnTo>
                  <a:pt x="15284793" y="469900"/>
                </a:lnTo>
                <a:lnTo>
                  <a:pt x="15253513" y="508000"/>
                </a:lnTo>
                <a:lnTo>
                  <a:pt x="15223617" y="546100"/>
                </a:lnTo>
                <a:lnTo>
                  <a:pt x="15195131" y="584200"/>
                </a:lnTo>
                <a:lnTo>
                  <a:pt x="15168055" y="622300"/>
                </a:lnTo>
                <a:lnTo>
                  <a:pt x="15142413" y="673100"/>
                </a:lnTo>
                <a:lnTo>
                  <a:pt x="15118220" y="711200"/>
                </a:lnTo>
                <a:lnTo>
                  <a:pt x="15095487" y="749300"/>
                </a:lnTo>
                <a:lnTo>
                  <a:pt x="15074227" y="800100"/>
                </a:lnTo>
                <a:lnTo>
                  <a:pt x="15054441" y="838200"/>
                </a:lnTo>
                <a:lnTo>
                  <a:pt x="15035606" y="889000"/>
                </a:lnTo>
                <a:lnTo>
                  <a:pt x="15018538" y="939800"/>
                </a:lnTo>
                <a:lnTo>
                  <a:pt x="15003260" y="977900"/>
                </a:lnTo>
                <a:lnTo>
                  <a:pt x="14989747" y="1028700"/>
                </a:lnTo>
                <a:lnTo>
                  <a:pt x="14978037" y="1079500"/>
                </a:lnTo>
                <a:lnTo>
                  <a:pt x="14968106" y="1130300"/>
                </a:lnTo>
                <a:lnTo>
                  <a:pt x="14959978" y="1181100"/>
                </a:lnTo>
                <a:lnTo>
                  <a:pt x="14953641" y="1231900"/>
                </a:lnTo>
                <a:lnTo>
                  <a:pt x="14949107" y="1282700"/>
                </a:lnTo>
                <a:lnTo>
                  <a:pt x="14946389" y="1333500"/>
                </a:lnTo>
                <a:lnTo>
                  <a:pt x="14945487" y="1384300"/>
                </a:lnTo>
                <a:lnTo>
                  <a:pt x="14946389" y="1435100"/>
                </a:lnTo>
                <a:lnTo>
                  <a:pt x="14949107" y="1485900"/>
                </a:lnTo>
                <a:lnTo>
                  <a:pt x="14953641" y="1536700"/>
                </a:lnTo>
                <a:lnTo>
                  <a:pt x="14959978" y="1587500"/>
                </a:lnTo>
                <a:lnTo>
                  <a:pt x="14968106" y="1625600"/>
                </a:lnTo>
                <a:lnTo>
                  <a:pt x="14978037" y="1676400"/>
                </a:lnTo>
                <a:lnTo>
                  <a:pt x="14989747" y="1727200"/>
                </a:lnTo>
                <a:lnTo>
                  <a:pt x="15003260" y="1778000"/>
                </a:lnTo>
                <a:lnTo>
                  <a:pt x="15018538" y="1828800"/>
                </a:lnTo>
                <a:lnTo>
                  <a:pt x="15035606" y="1866900"/>
                </a:lnTo>
                <a:lnTo>
                  <a:pt x="15054441" y="1917700"/>
                </a:lnTo>
                <a:lnTo>
                  <a:pt x="15074227" y="1968500"/>
                </a:lnTo>
                <a:lnTo>
                  <a:pt x="15095487" y="2006600"/>
                </a:lnTo>
                <a:lnTo>
                  <a:pt x="15118220" y="2044700"/>
                </a:lnTo>
                <a:lnTo>
                  <a:pt x="15142413" y="2095500"/>
                </a:lnTo>
                <a:lnTo>
                  <a:pt x="15168055" y="2133600"/>
                </a:lnTo>
                <a:lnTo>
                  <a:pt x="15195131" y="2171700"/>
                </a:lnTo>
                <a:lnTo>
                  <a:pt x="15223617" y="2209800"/>
                </a:lnTo>
                <a:lnTo>
                  <a:pt x="15253513" y="2247900"/>
                </a:lnTo>
                <a:lnTo>
                  <a:pt x="15284793" y="2286000"/>
                </a:lnTo>
                <a:lnTo>
                  <a:pt x="15317470" y="2324100"/>
                </a:lnTo>
                <a:lnTo>
                  <a:pt x="15351506" y="2362200"/>
                </a:lnTo>
                <a:lnTo>
                  <a:pt x="15386736" y="2400300"/>
                </a:lnTo>
                <a:lnTo>
                  <a:pt x="15422995" y="2425700"/>
                </a:lnTo>
                <a:lnTo>
                  <a:pt x="15460256" y="2463800"/>
                </a:lnTo>
                <a:lnTo>
                  <a:pt x="15498496" y="2489200"/>
                </a:lnTo>
                <a:lnTo>
                  <a:pt x="15537701" y="2514600"/>
                </a:lnTo>
                <a:lnTo>
                  <a:pt x="15577846" y="2540000"/>
                </a:lnTo>
                <a:lnTo>
                  <a:pt x="15618930" y="2565400"/>
                </a:lnTo>
                <a:lnTo>
                  <a:pt x="15660916" y="2590800"/>
                </a:lnTo>
                <a:lnTo>
                  <a:pt x="15703792" y="2616200"/>
                </a:lnTo>
                <a:lnTo>
                  <a:pt x="15747543" y="2641600"/>
                </a:lnTo>
                <a:lnTo>
                  <a:pt x="15792145" y="2654300"/>
                </a:lnTo>
                <a:lnTo>
                  <a:pt x="15839021" y="2679700"/>
                </a:lnTo>
                <a:lnTo>
                  <a:pt x="16130067" y="2755900"/>
                </a:lnTo>
                <a:lnTo>
                  <a:pt x="16179991" y="2755900"/>
                </a:lnTo>
                <a:lnTo>
                  <a:pt x="16230257" y="2768600"/>
                </a:lnTo>
                <a:lnTo>
                  <a:pt x="16384639" y="2768600"/>
                </a:lnTo>
                <a:lnTo>
                  <a:pt x="16437267" y="2755900"/>
                </a:lnTo>
                <a:lnTo>
                  <a:pt x="16541598" y="2755900"/>
                </a:lnTo>
                <a:lnTo>
                  <a:pt x="16745496" y="2705100"/>
                </a:lnTo>
                <a:lnTo>
                  <a:pt x="16795280" y="2692400"/>
                </a:lnTo>
                <a:lnTo>
                  <a:pt x="16841546" y="2667000"/>
                </a:lnTo>
                <a:lnTo>
                  <a:pt x="16887089" y="2654300"/>
                </a:lnTo>
                <a:lnTo>
                  <a:pt x="16931869" y="2628900"/>
                </a:lnTo>
                <a:lnTo>
                  <a:pt x="16975862" y="2603500"/>
                </a:lnTo>
                <a:lnTo>
                  <a:pt x="17019042" y="2578100"/>
                </a:lnTo>
                <a:lnTo>
                  <a:pt x="17061384" y="2552700"/>
                </a:lnTo>
                <a:lnTo>
                  <a:pt x="17102849" y="2527300"/>
                </a:lnTo>
                <a:lnTo>
                  <a:pt x="17143413" y="2501900"/>
                </a:lnTo>
                <a:lnTo>
                  <a:pt x="17183050" y="2476500"/>
                </a:lnTo>
                <a:lnTo>
                  <a:pt x="17434167" y="2476500"/>
                </a:lnTo>
                <a:lnTo>
                  <a:pt x="17445393" y="2489200"/>
                </a:lnTo>
                <a:lnTo>
                  <a:pt x="17460913" y="2501900"/>
                </a:lnTo>
                <a:lnTo>
                  <a:pt x="17479836" y="2514600"/>
                </a:lnTo>
                <a:lnTo>
                  <a:pt x="17529925" y="2514600"/>
                </a:lnTo>
                <a:lnTo>
                  <a:pt x="17553369" y="2489200"/>
                </a:lnTo>
                <a:lnTo>
                  <a:pt x="17569168" y="2476500"/>
                </a:lnTo>
                <a:lnTo>
                  <a:pt x="17574972" y="2438400"/>
                </a:lnTo>
                <a:lnTo>
                  <a:pt x="17569168" y="2413000"/>
                </a:lnTo>
                <a:lnTo>
                  <a:pt x="17553369" y="2387600"/>
                </a:lnTo>
                <a:lnTo>
                  <a:pt x="17529925" y="2374900"/>
                </a:lnTo>
                <a:lnTo>
                  <a:pt x="17463567" y="2374900"/>
                </a:lnTo>
                <a:lnTo>
                  <a:pt x="17448556" y="2387600"/>
                </a:lnTo>
                <a:lnTo>
                  <a:pt x="17437050" y="2413000"/>
                </a:lnTo>
                <a:lnTo>
                  <a:pt x="17150576" y="2413000"/>
                </a:lnTo>
                <a:lnTo>
                  <a:pt x="17110964" y="2438400"/>
                </a:lnTo>
                <a:lnTo>
                  <a:pt x="17070489" y="2476500"/>
                </a:lnTo>
                <a:lnTo>
                  <a:pt x="17029189" y="2501900"/>
                </a:lnTo>
                <a:lnTo>
                  <a:pt x="16987101" y="2527300"/>
                </a:lnTo>
                <a:lnTo>
                  <a:pt x="16944239" y="2552700"/>
                </a:lnTo>
                <a:lnTo>
                  <a:pt x="16900640" y="2565400"/>
                </a:lnTo>
                <a:lnTo>
                  <a:pt x="16856342" y="2590800"/>
                </a:lnTo>
                <a:lnTo>
                  <a:pt x="16811371" y="2603500"/>
                </a:lnTo>
                <a:lnTo>
                  <a:pt x="16765766" y="2628900"/>
                </a:lnTo>
                <a:lnTo>
                  <a:pt x="16577577" y="2679700"/>
                </a:lnTo>
                <a:lnTo>
                  <a:pt x="16529253" y="2679700"/>
                </a:lnTo>
                <a:lnTo>
                  <a:pt x="16480473" y="2692400"/>
                </a:lnTo>
                <a:lnTo>
                  <a:pt x="16381692" y="2692400"/>
                </a:lnTo>
                <a:lnTo>
                  <a:pt x="16331756" y="2705100"/>
                </a:lnTo>
                <a:lnTo>
                  <a:pt x="16283458" y="2692400"/>
                </a:lnTo>
                <a:lnTo>
                  <a:pt x="16188220" y="2692400"/>
                </a:lnTo>
                <a:lnTo>
                  <a:pt x="16141319" y="2679700"/>
                </a:lnTo>
                <a:lnTo>
                  <a:pt x="16094939" y="2679700"/>
                </a:lnTo>
                <a:lnTo>
                  <a:pt x="16003867" y="2654300"/>
                </a:lnTo>
                <a:lnTo>
                  <a:pt x="15829306" y="2603500"/>
                </a:lnTo>
                <a:lnTo>
                  <a:pt x="15787421" y="2578100"/>
                </a:lnTo>
                <a:lnTo>
                  <a:pt x="15746298" y="2565400"/>
                </a:lnTo>
                <a:lnTo>
                  <a:pt x="15705963" y="2540000"/>
                </a:lnTo>
                <a:lnTo>
                  <a:pt x="15666466" y="2514600"/>
                </a:lnTo>
                <a:lnTo>
                  <a:pt x="15627807" y="2489200"/>
                </a:lnTo>
                <a:lnTo>
                  <a:pt x="15590038" y="2476500"/>
                </a:lnTo>
                <a:lnTo>
                  <a:pt x="15553170" y="2438400"/>
                </a:lnTo>
                <a:lnTo>
                  <a:pt x="15517254" y="2413000"/>
                </a:lnTo>
                <a:lnTo>
                  <a:pt x="15482304" y="2387600"/>
                </a:lnTo>
                <a:lnTo>
                  <a:pt x="15448369" y="2362200"/>
                </a:lnTo>
                <a:lnTo>
                  <a:pt x="15415451" y="2324100"/>
                </a:lnTo>
                <a:lnTo>
                  <a:pt x="15383612" y="2298700"/>
                </a:lnTo>
                <a:lnTo>
                  <a:pt x="15352852" y="2260600"/>
                </a:lnTo>
                <a:lnTo>
                  <a:pt x="15323223" y="2235200"/>
                </a:lnTo>
                <a:lnTo>
                  <a:pt x="15294737" y="2197100"/>
                </a:lnTo>
                <a:lnTo>
                  <a:pt x="15267445" y="2159000"/>
                </a:lnTo>
                <a:lnTo>
                  <a:pt x="15241359" y="2120900"/>
                </a:lnTo>
                <a:lnTo>
                  <a:pt x="15216518" y="2082800"/>
                </a:lnTo>
                <a:lnTo>
                  <a:pt x="15192947" y="2044700"/>
                </a:lnTo>
                <a:lnTo>
                  <a:pt x="15170684" y="2006600"/>
                </a:lnTo>
                <a:lnTo>
                  <a:pt x="15149754" y="1968500"/>
                </a:lnTo>
                <a:lnTo>
                  <a:pt x="15130183" y="1930400"/>
                </a:lnTo>
                <a:lnTo>
                  <a:pt x="15112010" y="1879600"/>
                </a:lnTo>
                <a:lnTo>
                  <a:pt x="15095258" y="1841500"/>
                </a:lnTo>
                <a:lnTo>
                  <a:pt x="15079955" y="1790700"/>
                </a:lnTo>
                <a:lnTo>
                  <a:pt x="15066137" y="1752600"/>
                </a:lnTo>
                <a:lnTo>
                  <a:pt x="15053831" y="1701800"/>
                </a:lnTo>
                <a:lnTo>
                  <a:pt x="15043074" y="1663700"/>
                </a:lnTo>
                <a:lnTo>
                  <a:pt x="15033879" y="1612900"/>
                </a:lnTo>
                <a:lnTo>
                  <a:pt x="15026297" y="1574800"/>
                </a:lnTo>
                <a:lnTo>
                  <a:pt x="15020341" y="1524000"/>
                </a:lnTo>
                <a:lnTo>
                  <a:pt x="15016061" y="1473200"/>
                </a:lnTo>
                <a:lnTo>
                  <a:pt x="15013458" y="1422400"/>
                </a:lnTo>
                <a:lnTo>
                  <a:pt x="15012594" y="1384300"/>
                </a:lnTo>
                <a:lnTo>
                  <a:pt x="15013458" y="1333500"/>
                </a:lnTo>
                <a:lnTo>
                  <a:pt x="15016061" y="1282700"/>
                </a:lnTo>
                <a:lnTo>
                  <a:pt x="15020341" y="1231900"/>
                </a:lnTo>
                <a:lnTo>
                  <a:pt x="15026297" y="1193800"/>
                </a:lnTo>
                <a:lnTo>
                  <a:pt x="15033879" y="1143000"/>
                </a:lnTo>
                <a:lnTo>
                  <a:pt x="15043074" y="1092200"/>
                </a:lnTo>
                <a:lnTo>
                  <a:pt x="15053831" y="1054100"/>
                </a:lnTo>
                <a:lnTo>
                  <a:pt x="15066137" y="1003300"/>
                </a:lnTo>
                <a:lnTo>
                  <a:pt x="15079955" y="965200"/>
                </a:lnTo>
                <a:lnTo>
                  <a:pt x="15095258" y="914400"/>
                </a:lnTo>
                <a:lnTo>
                  <a:pt x="15112010" y="876300"/>
                </a:lnTo>
                <a:lnTo>
                  <a:pt x="15130183" y="838200"/>
                </a:lnTo>
                <a:lnTo>
                  <a:pt x="15149754" y="800100"/>
                </a:lnTo>
                <a:lnTo>
                  <a:pt x="15170684" y="749300"/>
                </a:lnTo>
                <a:lnTo>
                  <a:pt x="15192959" y="711200"/>
                </a:lnTo>
                <a:lnTo>
                  <a:pt x="15216518" y="673100"/>
                </a:lnTo>
                <a:lnTo>
                  <a:pt x="15241359" y="635000"/>
                </a:lnTo>
                <a:lnTo>
                  <a:pt x="15267445" y="596900"/>
                </a:lnTo>
                <a:lnTo>
                  <a:pt x="15294750" y="571500"/>
                </a:lnTo>
                <a:lnTo>
                  <a:pt x="15323223" y="533400"/>
                </a:lnTo>
                <a:lnTo>
                  <a:pt x="15352852" y="495300"/>
                </a:lnTo>
                <a:lnTo>
                  <a:pt x="15383612" y="469900"/>
                </a:lnTo>
                <a:lnTo>
                  <a:pt x="15415463" y="431800"/>
                </a:lnTo>
                <a:lnTo>
                  <a:pt x="15448369" y="406400"/>
                </a:lnTo>
                <a:lnTo>
                  <a:pt x="15482316" y="368300"/>
                </a:lnTo>
                <a:lnTo>
                  <a:pt x="15517254" y="342900"/>
                </a:lnTo>
                <a:lnTo>
                  <a:pt x="15553182" y="317500"/>
                </a:lnTo>
                <a:lnTo>
                  <a:pt x="15590038" y="292100"/>
                </a:lnTo>
                <a:lnTo>
                  <a:pt x="15627807" y="266700"/>
                </a:lnTo>
                <a:lnTo>
                  <a:pt x="15666466" y="241300"/>
                </a:lnTo>
                <a:lnTo>
                  <a:pt x="15705976" y="215900"/>
                </a:lnTo>
                <a:lnTo>
                  <a:pt x="15746298" y="203200"/>
                </a:lnTo>
                <a:lnTo>
                  <a:pt x="15787421" y="177800"/>
                </a:lnTo>
                <a:lnTo>
                  <a:pt x="15829306" y="165100"/>
                </a:lnTo>
                <a:lnTo>
                  <a:pt x="15871927" y="139700"/>
                </a:lnTo>
                <a:lnTo>
                  <a:pt x="15915247" y="127000"/>
                </a:lnTo>
                <a:lnTo>
                  <a:pt x="16094939" y="76200"/>
                </a:lnTo>
                <a:lnTo>
                  <a:pt x="16141319" y="76200"/>
                </a:lnTo>
                <a:lnTo>
                  <a:pt x="16188220" y="63500"/>
                </a:lnTo>
                <a:lnTo>
                  <a:pt x="16483724" y="63500"/>
                </a:lnTo>
                <a:lnTo>
                  <a:pt x="16777678" y="139700"/>
                </a:lnTo>
                <a:lnTo>
                  <a:pt x="16824719" y="152400"/>
                </a:lnTo>
                <a:lnTo>
                  <a:pt x="16916629" y="203200"/>
                </a:lnTo>
                <a:lnTo>
                  <a:pt x="16961371" y="215900"/>
                </a:lnTo>
                <a:lnTo>
                  <a:pt x="17005250" y="241300"/>
                </a:lnTo>
                <a:lnTo>
                  <a:pt x="17048188" y="266700"/>
                </a:lnTo>
                <a:lnTo>
                  <a:pt x="17090136" y="304800"/>
                </a:lnTo>
                <a:lnTo>
                  <a:pt x="17131043" y="330200"/>
                </a:lnTo>
                <a:lnTo>
                  <a:pt x="17170845" y="368300"/>
                </a:lnTo>
                <a:lnTo>
                  <a:pt x="17494555" y="368300"/>
                </a:lnTo>
                <a:lnTo>
                  <a:pt x="17505934" y="381000"/>
                </a:lnTo>
                <a:lnTo>
                  <a:pt x="17521212" y="393700"/>
                </a:lnTo>
                <a:lnTo>
                  <a:pt x="17539589" y="406400"/>
                </a:lnTo>
                <a:lnTo>
                  <a:pt x="17588929" y="406400"/>
                </a:lnTo>
                <a:lnTo>
                  <a:pt x="17612373" y="393700"/>
                </a:lnTo>
                <a:lnTo>
                  <a:pt x="17628185" y="368300"/>
                </a:lnTo>
                <a:lnTo>
                  <a:pt x="17633988" y="330200"/>
                </a:lnTo>
                <a:close/>
              </a:path>
              <a:path w="17844135" h="9441815">
                <a:moveTo>
                  <a:pt x="17684458" y="1397000"/>
                </a:moveTo>
                <a:lnTo>
                  <a:pt x="17678553" y="1371600"/>
                </a:lnTo>
                <a:lnTo>
                  <a:pt x="17662436" y="1346200"/>
                </a:lnTo>
                <a:lnTo>
                  <a:pt x="17638522" y="1333500"/>
                </a:lnTo>
                <a:lnTo>
                  <a:pt x="17609262" y="1320800"/>
                </a:lnTo>
                <a:lnTo>
                  <a:pt x="17588853" y="1333500"/>
                </a:lnTo>
                <a:lnTo>
                  <a:pt x="17570577" y="1333500"/>
                </a:lnTo>
                <a:lnTo>
                  <a:pt x="17555210" y="1346200"/>
                </a:lnTo>
                <a:lnTo>
                  <a:pt x="17543501" y="1371600"/>
                </a:lnTo>
                <a:lnTo>
                  <a:pt x="16864318" y="1371600"/>
                </a:lnTo>
                <a:lnTo>
                  <a:pt x="16856507" y="1384300"/>
                </a:lnTo>
                <a:lnTo>
                  <a:pt x="16853637" y="1397000"/>
                </a:lnTo>
                <a:lnTo>
                  <a:pt x="16851503" y="1447800"/>
                </a:lnTo>
                <a:lnTo>
                  <a:pt x="16845191" y="1498600"/>
                </a:lnTo>
                <a:lnTo>
                  <a:pt x="16834917" y="1536700"/>
                </a:lnTo>
                <a:lnTo>
                  <a:pt x="16820845" y="1587500"/>
                </a:lnTo>
                <a:lnTo>
                  <a:pt x="16803167" y="1625600"/>
                </a:lnTo>
                <a:lnTo>
                  <a:pt x="16782072" y="1663700"/>
                </a:lnTo>
                <a:lnTo>
                  <a:pt x="16757752" y="1701800"/>
                </a:lnTo>
                <a:lnTo>
                  <a:pt x="16730371" y="1739900"/>
                </a:lnTo>
                <a:lnTo>
                  <a:pt x="16700145" y="1778000"/>
                </a:lnTo>
                <a:lnTo>
                  <a:pt x="16667239" y="1803400"/>
                </a:lnTo>
                <a:lnTo>
                  <a:pt x="16631857" y="1828800"/>
                </a:lnTo>
                <a:lnTo>
                  <a:pt x="16594163" y="1854200"/>
                </a:lnTo>
                <a:lnTo>
                  <a:pt x="16554361" y="1879600"/>
                </a:lnTo>
                <a:lnTo>
                  <a:pt x="16512629" y="1892300"/>
                </a:lnTo>
                <a:lnTo>
                  <a:pt x="16469157" y="1905000"/>
                </a:lnTo>
                <a:lnTo>
                  <a:pt x="16424123" y="1917700"/>
                </a:lnTo>
                <a:lnTo>
                  <a:pt x="16377717" y="1917700"/>
                </a:lnTo>
                <a:lnTo>
                  <a:pt x="16330130" y="1930400"/>
                </a:lnTo>
                <a:lnTo>
                  <a:pt x="16282556" y="1917700"/>
                </a:lnTo>
                <a:lnTo>
                  <a:pt x="16236150" y="1917700"/>
                </a:lnTo>
                <a:lnTo>
                  <a:pt x="16191129" y="1905000"/>
                </a:lnTo>
                <a:lnTo>
                  <a:pt x="16147644" y="1892300"/>
                </a:lnTo>
                <a:lnTo>
                  <a:pt x="16105912" y="1879600"/>
                </a:lnTo>
                <a:lnTo>
                  <a:pt x="16066110" y="1854200"/>
                </a:lnTo>
                <a:lnTo>
                  <a:pt x="16028416" y="1828800"/>
                </a:lnTo>
                <a:lnTo>
                  <a:pt x="15993034" y="1803400"/>
                </a:lnTo>
                <a:lnTo>
                  <a:pt x="15960128" y="1778000"/>
                </a:lnTo>
                <a:lnTo>
                  <a:pt x="15929890" y="1739900"/>
                </a:lnTo>
                <a:lnTo>
                  <a:pt x="15902521" y="1701800"/>
                </a:lnTo>
                <a:lnTo>
                  <a:pt x="15878201" y="1663700"/>
                </a:lnTo>
                <a:lnTo>
                  <a:pt x="15857106" y="1625600"/>
                </a:lnTo>
                <a:lnTo>
                  <a:pt x="15839428" y="1587500"/>
                </a:lnTo>
                <a:lnTo>
                  <a:pt x="15825343" y="1536700"/>
                </a:lnTo>
                <a:lnTo>
                  <a:pt x="15815069" y="1498600"/>
                </a:lnTo>
                <a:lnTo>
                  <a:pt x="15808757" y="1447800"/>
                </a:lnTo>
                <a:lnTo>
                  <a:pt x="15806611" y="1397000"/>
                </a:lnTo>
                <a:lnTo>
                  <a:pt x="15808757" y="1358900"/>
                </a:lnTo>
                <a:lnTo>
                  <a:pt x="15815069" y="1308100"/>
                </a:lnTo>
                <a:lnTo>
                  <a:pt x="15825343" y="1257300"/>
                </a:lnTo>
                <a:lnTo>
                  <a:pt x="15839428" y="1219200"/>
                </a:lnTo>
                <a:lnTo>
                  <a:pt x="15857106" y="1181100"/>
                </a:lnTo>
                <a:lnTo>
                  <a:pt x="15878201" y="1143000"/>
                </a:lnTo>
                <a:lnTo>
                  <a:pt x="15902521" y="1104900"/>
                </a:lnTo>
                <a:lnTo>
                  <a:pt x="15929890" y="1066800"/>
                </a:lnTo>
                <a:lnTo>
                  <a:pt x="15960128" y="1028700"/>
                </a:lnTo>
                <a:lnTo>
                  <a:pt x="15993034" y="1003300"/>
                </a:lnTo>
                <a:lnTo>
                  <a:pt x="16028416" y="977900"/>
                </a:lnTo>
                <a:lnTo>
                  <a:pt x="16066110" y="952500"/>
                </a:lnTo>
                <a:lnTo>
                  <a:pt x="16105912" y="927100"/>
                </a:lnTo>
                <a:lnTo>
                  <a:pt x="16147644" y="914400"/>
                </a:lnTo>
                <a:lnTo>
                  <a:pt x="16191129" y="901700"/>
                </a:lnTo>
                <a:lnTo>
                  <a:pt x="16282556" y="876300"/>
                </a:lnTo>
                <a:lnTo>
                  <a:pt x="16381857" y="876300"/>
                </a:lnTo>
                <a:lnTo>
                  <a:pt x="16481743" y="901700"/>
                </a:lnTo>
                <a:lnTo>
                  <a:pt x="16529380" y="914400"/>
                </a:lnTo>
                <a:lnTo>
                  <a:pt x="16575126" y="939800"/>
                </a:lnTo>
                <a:lnTo>
                  <a:pt x="16618700" y="965200"/>
                </a:lnTo>
                <a:lnTo>
                  <a:pt x="16659848" y="990600"/>
                </a:lnTo>
                <a:lnTo>
                  <a:pt x="16698278" y="1028700"/>
                </a:lnTo>
                <a:lnTo>
                  <a:pt x="16703967" y="1041400"/>
                </a:lnTo>
                <a:lnTo>
                  <a:pt x="17319740" y="1041400"/>
                </a:lnTo>
                <a:lnTo>
                  <a:pt x="17331449" y="1054100"/>
                </a:lnTo>
                <a:lnTo>
                  <a:pt x="17346816" y="1066800"/>
                </a:lnTo>
                <a:lnTo>
                  <a:pt x="17365104" y="1079500"/>
                </a:lnTo>
                <a:lnTo>
                  <a:pt x="17414799" y="1079500"/>
                </a:lnTo>
                <a:lnTo>
                  <a:pt x="17438701" y="1066800"/>
                </a:lnTo>
                <a:lnTo>
                  <a:pt x="17454817" y="1041400"/>
                </a:lnTo>
                <a:lnTo>
                  <a:pt x="17460722" y="1003300"/>
                </a:lnTo>
                <a:lnTo>
                  <a:pt x="17454817" y="977900"/>
                </a:lnTo>
                <a:lnTo>
                  <a:pt x="17438701" y="952500"/>
                </a:lnTo>
                <a:lnTo>
                  <a:pt x="17414799" y="939800"/>
                </a:lnTo>
                <a:lnTo>
                  <a:pt x="17385526" y="927100"/>
                </a:lnTo>
                <a:lnTo>
                  <a:pt x="17365104" y="939800"/>
                </a:lnTo>
                <a:lnTo>
                  <a:pt x="17346816" y="939800"/>
                </a:lnTo>
                <a:lnTo>
                  <a:pt x="17331449" y="952500"/>
                </a:lnTo>
                <a:lnTo>
                  <a:pt x="17319740" y="977900"/>
                </a:lnTo>
                <a:lnTo>
                  <a:pt x="16743261" y="977900"/>
                </a:lnTo>
                <a:lnTo>
                  <a:pt x="16702913" y="939800"/>
                </a:lnTo>
                <a:lnTo>
                  <a:pt x="16659771" y="901700"/>
                </a:lnTo>
                <a:lnTo>
                  <a:pt x="16613962" y="876300"/>
                </a:lnTo>
                <a:lnTo>
                  <a:pt x="16565614" y="850900"/>
                </a:lnTo>
                <a:lnTo>
                  <a:pt x="16426879" y="812800"/>
                </a:lnTo>
                <a:lnTo>
                  <a:pt x="16378860" y="812800"/>
                </a:lnTo>
                <a:lnTo>
                  <a:pt x="16330130" y="800100"/>
                </a:lnTo>
                <a:lnTo>
                  <a:pt x="16282150" y="812800"/>
                </a:lnTo>
                <a:lnTo>
                  <a:pt x="16234829" y="812800"/>
                </a:lnTo>
                <a:lnTo>
                  <a:pt x="16097987" y="850900"/>
                </a:lnTo>
                <a:lnTo>
                  <a:pt x="16056267" y="876300"/>
                </a:lnTo>
                <a:lnTo>
                  <a:pt x="16016351" y="889000"/>
                </a:lnTo>
                <a:lnTo>
                  <a:pt x="15978366" y="914400"/>
                </a:lnTo>
                <a:lnTo>
                  <a:pt x="15942361" y="952500"/>
                </a:lnTo>
                <a:lnTo>
                  <a:pt x="15908439" y="977900"/>
                </a:lnTo>
                <a:lnTo>
                  <a:pt x="15877007" y="1016000"/>
                </a:lnTo>
                <a:lnTo>
                  <a:pt x="15848445" y="1054100"/>
                </a:lnTo>
                <a:lnTo>
                  <a:pt x="15822841" y="1092200"/>
                </a:lnTo>
                <a:lnTo>
                  <a:pt x="15800210" y="1130300"/>
                </a:lnTo>
                <a:lnTo>
                  <a:pt x="15780652" y="1168400"/>
                </a:lnTo>
                <a:lnTo>
                  <a:pt x="15763824" y="1219200"/>
                </a:lnTo>
                <a:lnTo>
                  <a:pt x="15750705" y="1257300"/>
                </a:lnTo>
                <a:lnTo>
                  <a:pt x="15741307" y="1308100"/>
                </a:lnTo>
                <a:lnTo>
                  <a:pt x="15735656" y="1358900"/>
                </a:lnTo>
                <a:lnTo>
                  <a:pt x="15733764" y="1397000"/>
                </a:lnTo>
                <a:lnTo>
                  <a:pt x="15735656" y="1447800"/>
                </a:lnTo>
                <a:lnTo>
                  <a:pt x="15741307" y="1498600"/>
                </a:lnTo>
                <a:lnTo>
                  <a:pt x="15750705" y="1549400"/>
                </a:lnTo>
                <a:lnTo>
                  <a:pt x="15763824" y="1587500"/>
                </a:lnTo>
                <a:lnTo>
                  <a:pt x="15780652" y="1638300"/>
                </a:lnTo>
                <a:lnTo>
                  <a:pt x="15800210" y="1676400"/>
                </a:lnTo>
                <a:lnTo>
                  <a:pt x="15822841" y="1714500"/>
                </a:lnTo>
                <a:lnTo>
                  <a:pt x="15848445" y="1752600"/>
                </a:lnTo>
                <a:lnTo>
                  <a:pt x="15877007" y="1790700"/>
                </a:lnTo>
                <a:lnTo>
                  <a:pt x="15908439" y="1828800"/>
                </a:lnTo>
                <a:lnTo>
                  <a:pt x="15942361" y="1854200"/>
                </a:lnTo>
                <a:lnTo>
                  <a:pt x="15978366" y="1879600"/>
                </a:lnTo>
                <a:lnTo>
                  <a:pt x="16016351" y="1905000"/>
                </a:lnTo>
                <a:lnTo>
                  <a:pt x="16056267" y="1930400"/>
                </a:lnTo>
                <a:lnTo>
                  <a:pt x="16097987" y="1955800"/>
                </a:lnTo>
                <a:lnTo>
                  <a:pt x="16234829" y="1993900"/>
                </a:lnTo>
                <a:lnTo>
                  <a:pt x="16425444" y="1993900"/>
                </a:lnTo>
                <a:lnTo>
                  <a:pt x="16562286" y="1955800"/>
                </a:lnTo>
                <a:lnTo>
                  <a:pt x="16604018" y="1930400"/>
                </a:lnTo>
                <a:lnTo>
                  <a:pt x="16643922" y="1905000"/>
                </a:lnTo>
                <a:lnTo>
                  <a:pt x="16681907" y="1879600"/>
                </a:lnTo>
                <a:lnTo>
                  <a:pt x="16717912" y="1854200"/>
                </a:lnTo>
                <a:lnTo>
                  <a:pt x="16751821" y="1828800"/>
                </a:lnTo>
                <a:lnTo>
                  <a:pt x="16783253" y="1790700"/>
                </a:lnTo>
                <a:lnTo>
                  <a:pt x="16811816" y="1752600"/>
                </a:lnTo>
                <a:lnTo>
                  <a:pt x="16837444" y="1714500"/>
                </a:lnTo>
                <a:lnTo>
                  <a:pt x="16860076" y="1676400"/>
                </a:lnTo>
                <a:lnTo>
                  <a:pt x="16879647" y="1638300"/>
                </a:lnTo>
                <a:lnTo>
                  <a:pt x="16897350" y="1587500"/>
                </a:lnTo>
                <a:lnTo>
                  <a:pt x="16910901" y="1536700"/>
                </a:lnTo>
                <a:lnTo>
                  <a:pt x="16920274" y="1485900"/>
                </a:lnTo>
                <a:lnTo>
                  <a:pt x="16925417" y="1435100"/>
                </a:lnTo>
                <a:lnTo>
                  <a:pt x="17543501" y="1435100"/>
                </a:lnTo>
                <a:lnTo>
                  <a:pt x="17555210" y="1447800"/>
                </a:lnTo>
                <a:lnTo>
                  <a:pt x="17570577" y="1460500"/>
                </a:lnTo>
                <a:lnTo>
                  <a:pt x="17588853" y="1473200"/>
                </a:lnTo>
                <a:lnTo>
                  <a:pt x="17638522" y="1473200"/>
                </a:lnTo>
                <a:lnTo>
                  <a:pt x="17662436" y="1460500"/>
                </a:lnTo>
                <a:lnTo>
                  <a:pt x="17678553" y="1435100"/>
                </a:lnTo>
                <a:lnTo>
                  <a:pt x="17684458" y="1397000"/>
                </a:lnTo>
                <a:close/>
              </a:path>
              <a:path w="17844135" h="9441815">
                <a:moveTo>
                  <a:pt x="17843640" y="596900"/>
                </a:moveTo>
                <a:lnTo>
                  <a:pt x="17837735" y="571500"/>
                </a:lnTo>
                <a:lnTo>
                  <a:pt x="17829670" y="558800"/>
                </a:lnTo>
                <a:lnTo>
                  <a:pt x="17821618" y="546100"/>
                </a:lnTo>
                <a:lnTo>
                  <a:pt x="17797717" y="533400"/>
                </a:lnTo>
                <a:lnTo>
                  <a:pt x="17768443" y="520700"/>
                </a:lnTo>
                <a:lnTo>
                  <a:pt x="17748034" y="533400"/>
                </a:lnTo>
                <a:lnTo>
                  <a:pt x="17729772" y="533400"/>
                </a:lnTo>
                <a:lnTo>
                  <a:pt x="17714392" y="546100"/>
                </a:lnTo>
                <a:lnTo>
                  <a:pt x="17702683" y="558800"/>
                </a:lnTo>
                <a:lnTo>
                  <a:pt x="16613200" y="558800"/>
                </a:lnTo>
                <a:lnTo>
                  <a:pt x="16579812" y="419100"/>
                </a:lnTo>
                <a:lnTo>
                  <a:pt x="16557663" y="368300"/>
                </a:lnTo>
                <a:lnTo>
                  <a:pt x="16519462" y="330200"/>
                </a:lnTo>
                <a:lnTo>
                  <a:pt x="16495510" y="304800"/>
                </a:lnTo>
                <a:lnTo>
                  <a:pt x="16469348" y="292100"/>
                </a:lnTo>
                <a:lnTo>
                  <a:pt x="16190925" y="292100"/>
                </a:lnTo>
                <a:lnTo>
                  <a:pt x="16164763" y="304800"/>
                </a:lnTo>
                <a:lnTo>
                  <a:pt x="16140811" y="330200"/>
                </a:lnTo>
                <a:lnTo>
                  <a:pt x="16119882" y="342900"/>
                </a:lnTo>
                <a:lnTo>
                  <a:pt x="16089338" y="393700"/>
                </a:lnTo>
                <a:lnTo>
                  <a:pt x="16046768" y="558800"/>
                </a:lnTo>
                <a:lnTo>
                  <a:pt x="16044863" y="571500"/>
                </a:lnTo>
                <a:lnTo>
                  <a:pt x="16022003" y="571500"/>
                </a:lnTo>
                <a:lnTo>
                  <a:pt x="15982188" y="596900"/>
                </a:lnTo>
                <a:lnTo>
                  <a:pt x="15957195" y="596900"/>
                </a:lnTo>
                <a:lnTo>
                  <a:pt x="15915208" y="571500"/>
                </a:lnTo>
                <a:lnTo>
                  <a:pt x="15831236" y="520700"/>
                </a:lnTo>
                <a:lnTo>
                  <a:pt x="15805633" y="508000"/>
                </a:lnTo>
                <a:lnTo>
                  <a:pt x="15778302" y="495300"/>
                </a:lnTo>
                <a:lnTo>
                  <a:pt x="15721203" y="495300"/>
                </a:lnTo>
                <a:lnTo>
                  <a:pt x="15693022" y="508000"/>
                </a:lnTo>
                <a:lnTo>
                  <a:pt x="15666288" y="508000"/>
                </a:lnTo>
                <a:lnTo>
                  <a:pt x="15641638" y="533400"/>
                </a:lnTo>
                <a:lnTo>
                  <a:pt x="15619667" y="546100"/>
                </a:lnTo>
                <a:lnTo>
                  <a:pt x="15502509" y="660400"/>
                </a:lnTo>
                <a:lnTo>
                  <a:pt x="15469426" y="711200"/>
                </a:lnTo>
                <a:lnTo>
                  <a:pt x="15453462" y="762000"/>
                </a:lnTo>
                <a:lnTo>
                  <a:pt x="15452598" y="800100"/>
                </a:lnTo>
                <a:lnTo>
                  <a:pt x="15456535" y="825500"/>
                </a:lnTo>
                <a:lnTo>
                  <a:pt x="15465095" y="850900"/>
                </a:lnTo>
                <a:lnTo>
                  <a:pt x="15478151" y="876300"/>
                </a:lnTo>
                <a:lnTo>
                  <a:pt x="15554998" y="1003300"/>
                </a:lnTo>
                <a:lnTo>
                  <a:pt x="15555329" y="1003300"/>
                </a:lnTo>
                <a:lnTo>
                  <a:pt x="15546362" y="1028700"/>
                </a:lnTo>
                <a:lnTo>
                  <a:pt x="15537853" y="1041400"/>
                </a:lnTo>
                <a:lnTo>
                  <a:pt x="15529852" y="1066800"/>
                </a:lnTo>
                <a:lnTo>
                  <a:pt x="15522359" y="1092200"/>
                </a:lnTo>
                <a:lnTo>
                  <a:pt x="15519311" y="1092200"/>
                </a:lnTo>
                <a:lnTo>
                  <a:pt x="15374925" y="1130300"/>
                </a:lnTo>
                <a:lnTo>
                  <a:pt x="15347582" y="1130300"/>
                </a:lnTo>
                <a:lnTo>
                  <a:pt x="15322195" y="1143000"/>
                </a:lnTo>
                <a:lnTo>
                  <a:pt x="15299360" y="1168400"/>
                </a:lnTo>
                <a:lnTo>
                  <a:pt x="15279650" y="1181100"/>
                </a:lnTo>
                <a:lnTo>
                  <a:pt x="15263762" y="1206500"/>
                </a:lnTo>
                <a:lnTo>
                  <a:pt x="15252116" y="1231900"/>
                </a:lnTo>
                <a:lnTo>
                  <a:pt x="15244966" y="1257300"/>
                </a:lnTo>
                <a:lnTo>
                  <a:pt x="15242540" y="1295400"/>
                </a:lnTo>
                <a:lnTo>
                  <a:pt x="15242540" y="1473200"/>
                </a:lnTo>
                <a:lnTo>
                  <a:pt x="15244382" y="1498600"/>
                </a:lnTo>
                <a:lnTo>
                  <a:pt x="15249817" y="1511300"/>
                </a:lnTo>
                <a:lnTo>
                  <a:pt x="15258644" y="1536700"/>
                </a:lnTo>
                <a:lnTo>
                  <a:pt x="15270722" y="1549400"/>
                </a:lnTo>
                <a:lnTo>
                  <a:pt x="15285695" y="1574800"/>
                </a:lnTo>
                <a:lnTo>
                  <a:pt x="15303030" y="1587500"/>
                </a:lnTo>
                <a:lnTo>
                  <a:pt x="15322309" y="1587500"/>
                </a:lnTo>
                <a:lnTo>
                  <a:pt x="15343073" y="1600200"/>
                </a:lnTo>
                <a:lnTo>
                  <a:pt x="15491168" y="1638300"/>
                </a:lnTo>
                <a:lnTo>
                  <a:pt x="15504668" y="1638300"/>
                </a:lnTo>
                <a:lnTo>
                  <a:pt x="15516301" y="1651000"/>
                </a:lnTo>
                <a:lnTo>
                  <a:pt x="15525611" y="1651000"/>
                </a:lnTo>
                <a:lnTo>
                  <a:pt x="15532113" y="1663700"/>
                </a:lnTo>
                <a:lnTo>
                  <a:pt x="15539504" y="1689100"/>
                </a:lnTo>
                <a:lnTo>
                  <a:pt x="15547416" y="1714500"/>
                </a:lnTo>
                <a:lnTo>
                  <a:pt x="15555811" y="1727200"/>
                </a:lnTo>
                <a:lnTo>
                  <a:pt x="15564663" y="1752600"/>
                </a:lnTo>
                <a:lnTo>
                  <a:pt x="15569222" y="1765300"/>
                </a:lnTo>
                <a:lnTo>
                  <a:pt x="15570213" y="1778000"/>
                </a:lnTo>
                <a:lnTo>
                  <a:pt x="15567686" y="1790700"/>
                </a:lnTo>
                <a:lnTo>
                  <a:pt x="15561679" y="1803400"/>
                </a:lnTo>
                <a:lnTo>
                  <a:pt x="15481376" y="1930400"/>
                </a:lnTo>
                <a:lnTo>
                  <a:pt x="15471458" y="1955800"/>
                </a:lnTo>
                <a:lnTo>
                  <a:pt x="15464955" y="1968500"/>
                </a:lnTo>
                <a:lnTo>
                  <a:pt x="15461971" y="1993900"/>
                </a:lnTo>
                <a:lnTo>
                  <a:pt x="15462619" y="2019300"/>
                </a:lnTo>
                <a:lnTo>
                  <a:pt x="15466949" y="2032000"/>
                </a:lnTo>
                <a:lnTo>
                  <a:pt x="15474747" y="2057400"/>
                </a:lnTo>
                <a:lnTo>
                  <a:pt x="15485796" y="2082800"/>
                </a:lnTo>
                <a:lnTo>
                  <a:pt x="15499868" y="2095500"/>
                </a:lnTo>
                <a:lnTo>
                  <a:pt x="15622308" y="2209800"/>
                </a:lnTo>
                <a:lnTo>
                  <a:pt x="15638983" y="2235200"/>
                </a:lnTo>
                <a:lnTo>
                  <a:pt x="15657716" y="2235200"/>
                </a:lnTo>
                <a:lnTo>
                  <a:pt x="15678011" y="2247900"/>
                </a:lnTo>
                <a:lnTo>
                  <a:pt x="15763532" y="2247900"/>
                </a:lnTo>
                <a:lnTo>
                  <a:pt x="15782976" y="2235200"/>
                </a:lnTo>
                <a:lnTo>
                  <a:pt x="15869095" y="2184400"/>
                </a:lnTo>
                <a:lnTo>
                  <a:pt x="15912148" y="2159000"/>
                </a:lnTo>
                <a:lnTo>
                  <a:pt x="15925254" y="2146300"/>
                </a:lnTo>
                <a:lnTo>
                  <a:pt x="15967151" y="2146300"/>
                </a:lnTo>
                <a:lnTo>
                  <a:pt x="16005975" y="2171700"/>
                </a:lnTo>
                <a:lnTo>
                  <a:pt x="16025737" y="2171700"/>
                </a:lnTo>
                <a:lnTo>
                  <a:pt x="16045663" y="2184400"/>
                </a:lnTo>
                <a:lnTo>
                  <a:pt x="16058579" y="2184400"/>
                </a:lnTo>
                <a:lnTo>
                  <a:pt x="16069272" y="2197100"/>
                </a:lnTo>
                <a:lnTo>
                  <a:pt x="16077324" y="2209800"/>
                </a:lnTo>
                <a:lnTo>
                  <a:pt x="16082315" y="2222500"/>
                </a:lnTo>
                <a:lnTo>
                  <a:pt x="16116872" y="2374900"/>
                </a:lnTo>
                <a:lnTo>
                  <a:pt x="16123615" y="2387600"/>
                </a:lnTo>
                <a:lnTo>
                  <a:pt x="16133687" y="2413000"/>
                </a:lnTo>
                <a:lnTo>
                  <a:pt x="16146806" y="2425700"/>
                </a:lnTo>
                <a:lnTo>
                  <a:pt x="16162693" y="2451100"/>
                </a:lnTo>
                <a:lnTo>
                  <a:pt x="16180892" y="2451100"/>
                </a:lnTo>
                <a:lnTo>
                  <a:pt x="16200755" y="2463800"/>
                </a:lnTo>
                <a:lnTo>
                  <a:pt x="16221812" y="2476500"/>
                </a:lnTo>
                <a:lnTo>
                  <a:pt x="16438448" y="2476500"/>
                </a:lnTo>
                <a:lnTo>
                  <a:pt x="16459518" y="2463800"/>
                </a:lnTo>
                <a:lnTo>
                  <a:pt x="16479393" y="2451100"/>
                </a:lnTo>
                <a:lnTo>
                  <a:pt x="16497592" y="2451100"/>
                </a:lnTo>
                <a:lnTo>
                  <a:pt x="16513480" y="2425700"/>
                </a:lnTo>
                <a:lnTo>
                  <a:pt x="16526586" y="2413000"/>
                </a:lnTo>
                <a:lnTo>
                  <a:pt x="16531628" y="2400300"/>
                </a:lnTo>
                <a:lnTo>
                  <a:pt x="16536670" y="2387600"/>
                </a:lnTo>
                <a:lnTo>
                  <a:pt x="16543414" y="2374900"/>
                </a:lnTo>
                <a:lnTo>
                  <a:pt x="16577983" y="2222500"/>
                </a:lnTo>
                <a:lnTo>
                  <a:pt x="16582974" y="2209800"/>
                </a:lnTo>
                <a:lnTo>
                  <a:pt x="16591026" y="2197100"/>
                </a:lnTo>
                <a:lnTo>
                  <a:pt x="16601720" y="2184400"/>
                </a:lnTo>
                <a:lnTo>
                  <a:pt x="16614636" y="2184400"/>
                </a:lnTo>
                <a:lnTo>
                  <a:pt x="16634549" y="2171700"/>
                </a:lnTo>
                <a:lnTo>
                  <a:pt x="16654310" y="2171700"/>
                </a:lnTo>
                <a:lnTo>
                  <a:pt x="16693122" y="2146300"/>
                </a:lnTo>
                <a:lnTo>
                  <a:pt x="16735032" y="2146300"/>
                </a:lnTo>
                <a:lnTo>
                  <a:pt x="16748125" y="2159000"/>
                </a:lnTo>
                <a:lnTo>
                  <a:pt x="16877310" y="2235200"/>
                </a:lnTo>
                <a:lnTo>
                  <a:pt x="16896753" y="2247900"/>
                </a:lnTo>
                <a:lnTo>
                  <a:pt x="16982263" y="2247900"/>
                </a:lnTo>
                <a:lnTo>
                  <a:pt x="17002557" y="2235200"/>
                </a:lnTo>
                <a:lnTo>
                  <a:pt x="17021290" y="2235200"/>
                </a:lnTo>
                <a:lnTo>
                  <a:pt x="17037977" y="2209800"/>
                </a:lnTo>
                <a:lnTo>
                  <a:pt x="17065181" y="2184400"/>
                </a:lnTo>
                <a:lnTo>
                  <a:pt x="17160393" y="2095500"/>
                </a:lnTo>
                <a:lnTo>
                  <a:pt x="17174477" y="2082800"/>
                </a:lnTo>
                <a:lnTo>
                  <a:pt x="17185526" y="2057400"/>
                </a:lnTo>
                <a:lnTo>
                  <a:pt x="17193337" y="2032000"/>
                </a:lnTo>
                <a:lnTo>
                  <a:pt x="17197667" y="2019300"/>
                </a:lnTo>
                <a:lnTo>
                  <a:pt x="17198302" y="1993900"/>
                </a:lnTo>
                <a:lnTo>
                  <a:pt x="17195318" y="1968500"/>
                </a:lnTo>
                <a:lnTo>
                  <a:pt x="17188815" y="1955800"/>
                </a:lnTo>
                <a:lnTo>
                  <a:pt x="17178909" y="1930400"/>
                </a:lnTo>
                <a:lnTo>
                  <a:pt x="17133532" y="1854200"/>
                </a:lnTo>
                <a:lnTo>
                  <a:pt x="17658512" y="1854200"/>
                </a:lnTo>
                <a:lnTo>
                  <a:pt x="17670222" y="1879600"/>
                </a:lnTo>
                <a:lnTo>
                  <a:pt x="17685614" y="1892300"/>
                </a:lnTo>
                <a:lnTo>
                  <a:pt x="17753572" y="1892300"/>
                </a:lnTo>
                <a:lnTo>
                  <a:pt x="17777473" y="1879600"/>
                </a:lnTo>
                <a:lnTo>
                  <a:pt x="17793589" y="1854200"/>
                </a:lnTo>
                <a:lnTo>
                  <a:pt x="17799508" y="1828800"/>
                </a:lnTo>
                <a:lnTo>
                  <a:pt x="17793589" y="1790700"/>
                </a:lnTo>
                <a:lnTo>
                  <a:pt x="17777473" y="1765300"/>
                </a:lnTo>
                <a:lnTo>
                  <a:pt x="17753572" y="1752600"/>
                </a:lnTo>
                <a:lnTo>
                  <a:pt x="17685614" y="1752600"/>
                </a:lnTo>
                <a:lnTo>
                  <a:pt x="17670222" y="1765300"/>
                </a:lnTo>
                <a:lnTo>
                  <a:pt x="17658512" y="1790700"/>
                </a:lnTo>
                <a:lnTo>
                  <a:pt x="17052316" y="1790700"/>
                </a:lnTo>
                <a:lnTo>
                  <a:pt x="17040733" y="1803400"/>
                </a:lnTo>
                <a:lnTo>
                  <a:pt x="17032936" y="1803400"/>
                </a:lnTo>
                <a:lnTo>
                  <a:pt x="17030065" y="1828800"/>
                </a:lnTo>
                <a:lnTo>
                  <a:pt x="17030878" y="1828800"/>
                </a:lnTo>
                <a:lnTo>
                  <a:pt x="17033177" y="1841500"/>
                </a:lnTo>
                <a:lnTo>
                  <a:pt x="17036822" y="1841500"/>
                </a:lnTo>
                <a:lnTo>
                  <a:pt x="17041622" y="1854200"/>
                </a:lnTo>
                <a:lnTo>
                  <a:pt x="17117035" y="1968500"/>
                </a:lnTo>
                <a:lnTo>
                  <a:pt x="17124376" y="1993900"/>
                </a:lnTo>
                <a:lnTo>
                  <a:pt x="17120134" y="2032000"/>
                </a:lnTo>
                <a:lnTo>
                  <a:pt x="16986454" y="2159000"/>
                </a:lnTo>
                <a:lnTo>
                  <a:pt x="16952532" y="2184400"/>
                </a:lnTo>
                <a:lnTo>
                  <a:pt x="16933723" y="2184400"/>
                </a:lnTo>
                <a:lnTo>
                  <a:pt x="16915765" y="2171700"/>
                </a:lnTo>
                <a:lnTo>
                  <a:pt x="16872700" y="2146300"/>
                </a:lnTo>
                <a:lnTo>
                  <a:pt x="16786581" y="2095500"/>
                </a:lnTo>
                <a:lnTo>
                  <a:pt x="16756837" y="2082800"/>
                </a:lnTo>
                <a:lnTo>
                  <a:pt x="16725176" y="2070100"/>
                </a:lnTo>
                <a:lnTo>
                  <a:pt x="16693058" y="2070100"/>
                </a:lnTo>
                <a:lnTo>
                  <a:pt x="16661867" y="2082800"/>
                </a:lnTo>
                <a:lnTo>
                  <a:pt x="16644265" y="2095500"/>
                </a:lnTo>
                <a:lnTo>
                  <a:pt x="16626408" y="2095500"/>
                </a:lnTo>
                <a:lnTo>
                  <a:pt x="16590150" y="2120900"/>
                </a:lnTo>
                <a:lnTo>
                  <a:pt x="16560876" y="2133600"/>
                </a:lnTo>
                <a:lnTo>
                  <a:pt x="16536632" y="2146300"/>
                </a:lnTo>
                <a:lnTo>
                  <a:pt x="16518357" y="2171700"/>
                </a:lnTo>
                <a:lnTo>
                  <a:pt x="16507003" y="2209800"/>
                </a:lnTo>
                <a:lnTo>
                  <a:pt x="16472459" y="2362200"/>
                </a:lnTo>
                <a:lnTo>
                  <a:pt x="16464941" y="2374900"/>
                </a:lnTo>
                <a:lnTo>
                  <a:pt x="16452330" y="2387600"/>
                </a:lnTo>
                <a:lnTo>
                  <a:pt x="16435845" y="2400300"/>
                </a:lnTo>
                <a:lnTo>
                  <a:pt x="16224428" y="2400300"/>
                </a:lnTo>
                <a:lnTo>
                  <a:pt x="16207943" y="2387600"/>
                </a:lnTo>
                <a:lnTo>
                  <a:pt x="16195332" y="2374900"/>
                </a:lnTo>
                <a:lnTo>
                  <a:pt x="16187814" y="2362200"/>
                </a:lnTo>
                <a:lnTo>
                  <a:pt x="16153257" y="2209800"/>
                </a:lnTo>
                <a:lnTo>
                  <a:pt x="16141916" y="2171700"/>
                </a:lnTo>
                <a:lnTo>
                  <a:pt x="16123641" y="2146300"/>
                </a:lnTo>
                <a:lnTo>
                  <a:pt x="16099409" y="2133600"/>
                </a:lnTo>
                <a:lnTo>
                  <a:pt x="16070136" y="2120900"/>
                </a:lnTo>
                <a:lnTo>
                  <a:pt x="16033877" y="2095500"/>
                </a:lnTo>
                <a:lnTo>
                  <a:pt x="16016008" y="2095500"/>
                </a:lnTo>
                <a:lnTo>
                  <a:pt x="15998419" y="2082800"/>
                </a:lnTo>
                <a:lnTo>
                  <a:pt x="15967228" y="2070100"/>
                </a:lnTo>
                <a:lnTo>
                  <a:pt x="15935097" y="2070100"/>
                </a:lnTo>
                <a:lnTo>
                  <a:pt x="15903448" y="2082800"/>
                </a:lnTo>
                <a:lnTo>
                  <a:pt x="15873692" y="2095500"/>
                </a:lnTo>
                <a:lnTo>
                  <a:pt x="15744520" y="2171700"/>
                </a:lnTo>
                <a:lnTo>
                  <a:pt x="15726550" y="2184400"/>
                </a:lnTo>
                <a:lnTo>
                  <a:pt x="15707741" y="2184400"/>
                </a:lnTo>
                <a:lnTo>
                  <a:pt x="15673820" y="2159000"/>
                </a:lnTo>
                <a:lnTo>
                  <a:pt x="15551379" y="2044700"/>
                </a:lnTo>
                <a:lnTo>
                  <a:pt x="15534932" y="2006600"/>
                </a:lnTo>
                <a:lnTo>
                  <a:pt x="15535898" y="1993900"/>
                </a:lnTo>
                <a:lnTo>
                  <a:pt x="15543238" y="1968500"/>
                </a:lnTo>
                <a:lnTo>
                  <a:pt x="15623553" y="1841500"/>
                </a:lnTo>
                <a:lnTo>
                  <a:pt x="15637231" y="1816100"/>
                </a:lnTo>
                <a:lnTo>
                  <a:pt x="15643009" y="1778000"/>
                </a:lnTo>
                <a:lnTo>
                  <a:pt x="15640774" y="1752600"/>
                </a:lnTo>
                <a:lnTo>
                  <a:pt x="15630474" y="1714500"/>
                </a:lnTo>
                <a:lnTo>
                  <a:pt x="15622385" y="1701800"/>
                </a:lnTo>
                <a:lnTo>
                  <a:pt x="15614714" y="1676400"/>
                </a:lnTo>
                <a:lnTo>
                  <a:pt x="15607487" y="1663700"/>
                </a:lnTo>
                <a:lnTo>
                  <a:pt x="15600744" y="1651000"/>
                </a:lnTo>
                <a:lnTo>
                  <a:pt x="15585986" y="1612900"/>
                </a:lnTo>
                <a:lnTo>
                  <a:pt x="15564854" y="1587500"/>
                </a:lnTo>
                <a:lnTo>
                  <a:pt x="15538412" y="1574800"/>
                </a:lnTo>
                <a:lnTo>
                  <a:pt x="15507716" y="1562100"/>
                </a:lnTo>
                <a:lnTo>
                  <a:pt x="15359634" y="1524000"/>
                </a:lnTo>
                <a:lnTo>
                  <a:pt x="15341727" y="1524000"/>
                </a:lnTo>
                <a:lnTo>
                  <a:pt x="15327745" y="1511300"/>
                </a:lnTo>
                <a:lnTo>
                  <a:pt x="15318639" y="1485900"/>
                </a:lnTo>
                <a:lnTo>
                  <a:pt x="15315400" y="1473200"/>
                </a:lnTo>
                <a:lnTo>
                  <a:pt x="15315400" y="1422400"/>
                </a:lnTo>
                <a:lnTo>
                  <a:pt x="15315527" y="1397000"/>
                </a:lnTo>
                <a:lnTo>
                  <a:pt x="15315476" y="1371600"/>
                </a:lnTo>
                <a:lnTo>
                  <a:pt x="15315400" y="1295400"/>
                </a:lnTo>
                <a:lnTo>
                  <a:pt x="15320899" y="1257300"/>
                </a:lnTo>
                <a:lnTo>
                  <a:pt x="15348052" y="1219200"/>
                </a:lnTo>
                <a:lnTo>
                  <a:pt x="15361171" y="1206500"/>
                </a:lnTo>
                <a:lnTo>
                  <a:pt x="15375763" y="1206500"/>
                </a:lnTo>
                <a:lnTo>
                  <a:pt x="15391473" y="1193800"/>
                </a:lnTo>
                <a:lnTo>
                  <a:pt x="15533167" y="1168400"/>
                </a:lnTo>
                <a:lnTo>
                  <a:pt x="15568689" y="1143000"/>
                </a:lnTo>
                <a:lnTo>
                  <a:pt x="15590990" y="1104900"/>
                </a:lnTo>
                <a:lnTo>
                  <a:pt x="15597835" y="1092200"/>
                </a:lnTo>
                <a:lnTo>
                  <a:pt x="15605151" y="1079500"/>
                </a:lnTo>
                <a:lnTo>
                  <a:pt x="15612923" y="1054100"/>
                </a:lnTo>
                <a:lnTo>
                  <a:pt x="15621127" y="1041400"/>
                </a:lnTo>
                <a:lnTo>
                  <a:pt x="15627541" y="1016000"/>
                </a:lnTo>
                <a:lnTo>
                  <a:pt x="15628938" y="1003300"/>
                </a:lnTo>
                <a:lnTo>
                  <a:pt x="15625369" y="977900"/>
                </a:lnTo>
                <a:lnTo>
                  <a:pt x="15616873" y="965200"/>
                </a:lnTo>
                <a:lnTo>
                  <a:pt x="15540025" y="838200"/>
                </a:lnTo>
                <a:lnTo>
                  <a:pt x="15532519" y="825500"/>
                </a:lnTo>
                <a:lnTo>
                  <a:pt x="15527592" y="812800"/>
                </a:lnTo>
                <a:lnTo>
                  <a:pt x="15525331" y="787400"/>
                </a:lnTo>
                <a:lnTo>
                  <a:pt x="15525826" y="774700"/>
                </a:lnTo>
                <a:lnTo>
                  <a:pt x="15529103" y="762000"/>
                </a:lnTo>
                <a:lnTo>
                  <a:pt x="15535009" y="736600"/>
                </a:lnTo>
                <a:lnTo>
                  <a:pt x="15543378" y="723900"/>
                </a:lnTo>
                <a:lnTo>
                  <a:pt x="15554033" y="711200"/>
                </a:lnTo>
                <a:lnTo>
                  <a:pt x="15671191" y="596900"/>
                </a:lnTo>
                <a:lnTo>
                  <a:pt x="15683814" y="584200"/>
                </a:lnTo>
                <a:lnTo>
                  <a:pt x="15697988" y="584200"/>
                </a:lnTo>
                <a:lnTo>
                  <a:pt x="15713342" y="571500"/>
                </a:lnTo>
                <a:lnTo>
                  <a:pt x="15778048" y="571500"/>
                </a:lnTo>
                <a:lnTo>
                  <a:pt x="15792768" y="584200"/>
                </a:lnTo>
                <a:lnTo>
                  <a:pt x="15916402" y="660400"/>
                </a:lnTo>
                <a:lnTo>
                  <a:pt x="15934881" y="673100"/>
                </a:lnTo>
                <a:lnTo>
                  <a:pt x="15974543" y="673100"/>
                </a:lnTo>
                <a:lnTo>
                  <a:pt x="15993936" y="660400"/>
                </a:lnTo>
                <a:lnTo>
                  <a:pt x="16011779" y="660400"/>
                </a:lnTo>
                <a:lnTo>
                  <a:pt x="16029889" y="647700"/>
                </a:lnTo>
                <a:lnTo>
                  <a:pt x="16048190" y="647700"/>
                </a:lnTo>
                <a:lnTo>
                  <a:pt x="16084842" y="622300"/>
                </a:lnTo>
                <a:lnTo>
                  <a:pt x="16099930" y="609600"/>
                </a:lnTo>
                <a:lnTo>
                  <a:pt x="16111296" y="596900"/>
                </a:lnTo>
                <a:lnTo>
                  <a:pt x="16118345" y="571500"/>
                </a:lnTo>
                <a:lnTo>
                  <a:pt x="16151416" y="431800"/>
                </a:lnTo>
                <a:lnTo>
                  <a:pt x="16156521" y="419100"/>
                </a:lnTo>
                <a:lnTo>
                  <a:pt x="16164141" y="406400"/>
                </a:lnTo>
                <a:lnTo>
                  <a:pt x="16174073" y="393700"/>
                </a:lnTo>
                <a:lnTo>
                  <a:pt x="16186087" y="381000"/>
                </a:lnTo>
                <a:lnTo>
                  <a:pt x="16199854" y="368300"/>
                </a:lnTo>
                <a:lnTo>
                  <a:pt x="16214903" y="368300"/>
                </a:lnTo>
                <a:lnTo>
                  <a:pt x="16230842" y="355600"/>
                </a:lnTo>
                <a:lnTo>
                  <a:pt x="16429431" y="355600"/>
                </a:lnTo>
                <a:lnTo>
                  <a:pt x="16445370" y="368300"/>
                </a:lnTo>
                <a:lnTo>
                  <a:pt x="16460407" y="368300"/>
                </a:lnTo>
                <a:lnTo>
                  <a:pt x="16496132" y="406400"/>
                </a:lnTo>
                <a:lnTo>
                  <a:pt x="16541915" y="571500"/>
                </a:lnTo>
                <a:lnTo>
                  <a:pt x="16548862" y="596900"/>
                </a:lnTo>
                <a:lnTo>
                  <a:pt x="16560013" y="609600"/>
                </a:lnTo>
                <a:lnTo>
                  <a:pt x="16574783" y="622300"/>
                </a:lnTo>
                <a:lnTo>
                  <a:pt x="16592614" y="635000"/>
                </a:lnTo>
                <a:lnTo>
                  <a:pt x="17702683" y="635000"/>
                </a:lnTo>
                <a:lnTo>
                  <a:pt x="17714392" y="647700"/>
                </a:lnTo>
                <a:lnTo>
                  <a:pt x="17729772" y="660400"/>
                </a:lnTo>
                <a:lnTo>
                  <a:pt x="17748034" y="673100"/>
                </a:lnTo>
                <a:lnTo>
                  <a:pt x="17797717" y="673100"/>
                </a:lnTo>
                <a:lnTo>
                  <a:pt x="17821618" y="660400"/>
                </a:lnTo>
                <a:lnTo>
                  <a:pt x="17837735" y="635000"/>
                </a:lnTo>
                <a:lnTo>
                  <a:pt x="17843640" y="596900"/>
                </a:lnTo>
                <a:close/>
              </a:path>
            </a:pathLst>
          </a:custGeom>
          <a:solidFill>
            <a:srgbClr val="FFFFFF">
              <a:alpha val="69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bg 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747868"/>
            <a:ext cx="4710726" cy="32194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4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4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B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4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06074" y="3170340"/>
            <a:ext cx="14167865" cy="429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4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15.png"/><Relationship Id="rId7" Type="http://schemas.openxmlformats.org/officeDocument/2006/relationships/image" Target="../media/image29.png"/><Relationship Id="rId8" Type="http://schemas.openxmlformats.org/officeDocument/2006/relationships/image" Target="../media/image17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32.png"/><Relationship Id="rId16" Type="http://schemas.openxmlformats.org/officeDocument/2006/relationships/image" Target="../media/image1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910140" y="3236104"/>
            <a:ext cx="6868159" cy="2923540"/>
          </a:xfrm>
          <a:prstGeom prst="rect">
            <a:avLst/>
          </a:prstGeom>
        </p:spPr>
        <p:txBody>
          <a:bodyPr wrap="square" lIns="0" tIns="2190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725"/>
              </a:spcBef>
            </a:pPr>
            <a:r>
              <a:rPr dirty="0" sz="8150" spc="135" b="1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endParaRPr sz="81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630"/>
              </a:spcBef>
            </a:pPr>
            <a:r>
              <a:rPr dirty="0" sz="8150" spc="415" b="1">
                <a:solidFill>
                  <a:srgbClr val="FFFFFF"/>
                </a:solidFill>
                <a:latin typeface="Arial"/>
                <a:cs typeface="Arial"/>
              </a:rPr>
              <a:t>COMPUTING</a:t>
            </a:r>
            <a:endParaRPr sz="815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684811" y="2299976"/>
            <a:ext cx="17085310" cy="4914900"/>
            <a:chOff x="684811" y="2299976"/>
            <a:chExt cx="17085310" cy="49149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811" y="3220894"/>
              <a:ext cx="3714749" cy="307657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21316" y="2299976"/>
              <a:ext cx="5648324" cy="49148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768921"/>
            <a:ext cx="2192655" cy="4648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850" spc="-25">
                <a:latin typeface="Lucida Sans Unicode"/>
                <a:cs typeface="Lucida Sans Unicode"/>
              </a:rPr>
              <a:t>MPRASHANT</a:t>
            </a:r>
            <a:endParaRPr sz="28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14B8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7988874" y="4031434"/>
            <a:ext cx="2221865" cy="2221865"/>
            <a:chOff x="7988874" y="4031434"/>
            <a:chExt cx="2221865" cy="2221865"/>
          </a:xfrm>
        </p:grpSpPr>
        <p:sp>
          <p:nvSpPr>
            <p:cNvPr id="4" name="object 4" descr=""/>
            <p:cNvSpPr/>
            <p:nvPr/>
          </p:nvSpPr>
          <p:spPr>
            <a:xfrm>
              <a:off x="8050176" y="4092735"/>
              <a:ext cx="2099310" cy="2099310"/>
            </a:xfrm>
            <a:custGeom>
              <a:avLst/>
              <a:gdLst/>
              <a:ahLst/>
              <a:cxnLst/>
              <a:rect l="l" t="t" r="r" b="b"/>
              <a:pathLst>
                <a:path w="2099309" h="2099310">
                  <a:moveTo>
                    <a:pt x="1049490" y="0"/>
                  </a:moveTo>
                  <a:lnTo>
                    <a:pt x="1046425" y="79271"/>
                  </a:lnTo>
                  <a:lnTo>
                    <a:pt x="1039682" y="298540"/>
                  </a:lnTo>
                  <a:lnTo>
                    <a:pt x="1032939" y="629993"/>
                  </a:lnTo>
                  <a:lnTo>
                    <a:pt x="1029873" y="1045812"/>
                  </a:lnTo>
                  <a:lnTo>
                    <a:pt x="1032939" y="1462781"/>
                  </a:lnTo>
                  <a:lnTo>
                    <a:pt x="1039682" y="1796762"/>
                  </a:lnTo>
                  <a:lnTo>
                    <a:pt x="1046425" y="2018560"/>
                  </a:lnTo>
                  <a:lnTo>
                    <a:pt x="1049490" y="2098981"/>
                  </a:lnTo>
                </a:path>
                <a:path w="2099309" h="2099310">
                  <a:moveTo>
                    <a:pt x="188297" y="449539"/>
                  </a:moveTo>
                  <a:lnTo>
                    <a:pt x="457420" y="449539"/>
                  </a:lnTo>
                  <a:lnTo>
                    <a:pt x="1049489" y="449539"/>
                  </a:lnTo>
                  <a:lnTo>
                    <a:pt x="1641558" y="449539"/>
                  </a:lnTo>
                  <a:lnTo>
                    <a:pt x="1910681" y="449539"/>
                  </a:lnTo>
                </a:path>
                <a:path w="2099309" h="2099310">
                  <a:moveTo>
                    <a:pt x="188297" y="1648607"/>
                  </a:moveTo>
                  <a:lnTo>
                    <a:pt x="457420" y="1648607"/>
                  </a:lnTo>
                  <a:lnTo>
                    <a:pt x="1049489" y="1648607"/>
                  </a:lnTo>
                  <a:lnTo>
                    <a:pt x="1641558" y="1648607"/>
                  </a:lnTo>
                  <a:lnTo>
                    <a:pt x="1910681" y="1648607"/>
                  </a:lnTo>
                </a:path>
                <a:path w="2099309" h="2099310">
                  <a:moveTo>
                    <a:pt x="2098981" y="1049490"/>
                  </a:moveTo>
                  <a:lnTo>
                    <a:pt x="1771015" y="1049490"/>
                  </a:lnTo>
                  <a:lnTo>
                    <a:pt x="1049490" y="1049490"/>
                  </a:lnTo>
                  <a:lnTo>
                    <a:pt x="327965" y="1049490"/>
                  </a:lnTo>
                  <a:lnTo>
                    <a:pt x="0" y="1049490"/>
                  </a:lnTo>
                </a:path>
              </a:pathLst>
            </a:custGeom>
            <a:ln w="110343">
              <a:solidFill>
                <a:srgbClr val="AFE1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512394" y="4107448"/>
              <a:ext cx="446405" cy="2075180"/>
            </a:xfrm>
            <a:custGeom>
              <a:avLst/>
              <a:gdLst/>
              <a:ahLst/>
              <a:cxnLst/>
              <a:rect l="l" t="t" r="r" b="b"/>
              <a:pathLst>
                <a:path w="446404" h="2075179">
                  <a:moveTo>
                    <a:pt x="446200" y="0"/>
                  </a:moveTo>
                  <a:lnTo>
                    <a:pt x="376481" y="59041"/>
                  </a:lnTo>
                  <a:lnTo>
                    <a:pt x="223100" y="243369"/>
                  </a:lnTo>
                  <a:lnTo>
                    <a:pt x="69718" y="563787"/>
                  </a:lnTo>
                  <a:lnTo>
                    <a:pt x="0" y="1031100"/>
                  </a:lnTo>
                  <a:lnTo>
                    <a:pt x="69718" y="1500389"/>
                  </a:lnTo>
                  <a:lnTo>
                    <a:pt x="223100" y="1825154"/>
                  </a:lnTo>
                  <a:lnTo>
                    <a:pt x="376481" y="2013830"/>
                  </a:lnTo>
                  <a:lnTo>
                    <a:pt x="446200" y="2074847"/>
                  </a:lnTo>
                </a:path>
              </a:pathLst>
            </a:custGeom>
            <a:ln w="110343">
              <a:solidFill>
                <a:srgbClr val="AFE1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240662" y="4107448"/>
              <a:ext cx="912494" cy="2075180"/>
            </a:xfrm>
            <a:custGeom>
              <a:avLst/>
              <a:gdLst/>
              <a:ahLst/>
              <a:cxnLst/>
              <a:rect l="l" t="t" r="r" b="b"/>
              <a:pathLst>
                <a:path w="912495" h="2075179">
                  <a:moveTo>
                    <a:pt x="132412" y="14712"/>
                  </a:moveTo>
                  <a:lnTo>
                    <a:pt x="253214" y="63176"/>
                  </a:lnTo>
                  <a:lnTo>
                    <a:pt x="519524" y="228632"/>
                  </a:lnTo>
                  <a:lnTo>
                    <a:pt x="787199" y="541176"/>
                  </a:lnTo>
                  <a:lnTo>
                    <a:pt x="912095" y="1030906"/>
                  </a:lnTo>
                  <a:lnTo>
                    <a:pt x="788859" y="1535236"/>
                  </a:lnTo>
                  <a:lnTo>
                    <a:pt x="510374" y="1850865"/>
                  </a:lnTo>
                  <a:lnTo>
                    <a:pt x="230472" y="2013822"/>
                  </a:lnTo>
                  <a:lnTo>
                    <a:pt x="102987" y="2060135"/>
                  </a:lnTo>
                </a:path>
                <a:path w="912495" h="2075179">
                  <a:moveTo>
                    <a:pt x="0" y="0"/>
                  </a:moveTo>
                  <a:lnTo>
                    <a:pt x="69718" y="59041"/>
                  </a:lnTo>
                  <a:lnTo>
                    <a:pt x="223100" y="243369"/>
                  </a:lnTo>
                  <a:lnTo>
                    <a:pt x="376481" y="563787"/>
                  </a:lnTo>
                  <a:lnTo>
                    <a:pt x="446200" y="1031100"/>
                  </a:lnTo>
                  <a:lnTo>
                    <a:pt x="376481" y="1500389"/>
                  </a:lnTo>
                  <a:lnTo>
                    <a:pt x="223100" y="1825154"/>
                  </a:lnTo>
                  <a:lnTo>
                    <a:pt x="69718" y="2013830"/>
                  </a:lnTo>
                  <a:lnTo>
                    <a:pt x="0" y="2074847"/>
                  </a:lnTo>
                </a:path>
              </a:pathLst>
            </a:custGeom>
            <a:ln w="110343">
              <a:solidFill>
                <a:srgbClr val="AFE1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050176" y="4092736"/>
              <a:ext cx="2099310" cy="2099310"/>
            </a:xfrm>
            <a:custGeom>
              <a:avLst/>
              <a:gdLst/>
              <a:ahLst/>
              <a:cxnLst/>
              <a:rect l="l" t="t" r="r" b="b"/>
              <a:pathLst>
                <a:path w="2099309" h="2099310">
                  <a:moveTo>
                    <a:pt x="2098981" y="1049490"/>
                  </a:moveTo>
                  <a:lnTo>
                    <a:pt x="2097901" y="1097530"/>
                  </a:lnTo>
                  <a:lnTo>
                    <a:pt x="2094692" y="1145015"/>
                  </a:lnTo>
                  <a:lnTo>
                    <a:pt x="2089400" y="1191900"/>
                  </a:lnTo>
                  <a:lnTo>
                    <a:pt x="2082072" y="1238137"/>
                  </a:lnTo>
                  <a:lnTo>
                    <a:pt x="2072754" y="1283682"/>
                  </a:lnTo>
                  <a:lnTo>
                    <a:pt x="2061492" y="1328486"/>
                  </a:lnTo>
                  <a:lnTo>
                    <a:pt x="2048333" y="1372505"/>
                  </a:lnTo>
                  <a:lnTo>
                    <a:pt x="2033322" y="1415692"/>
                  </a:lnTo>
                  <a:lnTo>
                    <a:pt x="2016507" y="1457999"/>
                  </a:lnTo>
                  <a:lnTo>
                    <a:pt x="1997933" y="1499382"/>
                  </a:lnTo>
                  <a:lnTo>
                    <a:pt x="1977647" y="1539794"/>
                  </a:lnTo>
                  <a:lnTo>
                    <a:pt x="1955695" y="1579188"/>
                  </a:lnTo>
                  <a:lnTo>
                    <a:pt x="1932123" y="1617519"/>
                  </a:lnTo>
                  <a:lnTo>
                    <a:pt x="1906978" y="1654739"/>
                  </a:lnTo>
                  <a:lnTo>
                    <a:pt x="1880306" y="1690803"/>
                  </a:lnTo>
                  <a:lnTo>
                    <a:pt x="1852154" y="1725664"/>
                  </a:lnTo>
                  <a:lnTo>
                    <a:pt x="1822567" y="1759276"/>
                  </a:lnTo>
                  <a:lnTo>
                    <a:pt x="1791592" y="1791592"/>
                  </a:lnTo>
                  <a:lnTo>
                    <a:pt x="1759276" y="1822567"/>
                  </a:lnTo>
                  <a:lnTo>
                    <a:pt x="1725664" y="1852154"/>
                  </a:lnTo>
                  <a:lnTo>
                    <a:pt x="1690803" y="1880306"/>
                  </a:lnTo>
                  <a:lnTo>
                    <a:pt x="1654739" y="1906978"/>
                  </a:lnTo>
                  <a:lnTo>
                    <a:pt x="1617519" y="1932123"/>
                  </a:lnTo>
                  <a:lnTo>
                    <a:pt x="1579188" y="1955695"/>
                  </a:lnTo>
                  <a:lnTo>
                    <a:pt x="1539794" y="1977647"/>
                  </a:lnTo>
                  <a:lnTo>
                    <a:pt x="1499382" y="1997933"/>
                  </a:lnTo>
                  <a:lnTo>
                    <a:pt x="1457999" y="2016507"/>
                  </a:lnTo>
                  <a:lnTo>
                    <a:pt x="1415692" y="2033322"/>
                  </a:lnTo>
                  <a:lnTo>
                    <a:pt x="1372505" y="2048333"/>
                  </a:lnTo>
                  <a:lnTo>
                    <a:pt x="1328486" y="2061492"/>
                  </a:lnTo>
                  <a:lnTo>
                    <a:pt x="1283682" y="2072754"/>
                  </a:lnTo>
                  <a:lnTo>
                    <a:pt x="1238137" y="2082072"/>
                  </a:lnTo>
                  <a:lnTo>
                    <a:pt x="1191900" y="2089400"/>
                  </a:lnTo>
                  <a:lnTo>
                    <a:pt x="1145015" y="2094692"/>
                  </a:lnTo>
                  <a:lnTo>
                    <a:pt x="1097530" y="2097901"/>
                  </a:lnTo>
                  <a:lnTo>
                    <a:pt x="1049490" y="2098981"/>
                  </a:lnTo>
                  <a:lnTo>
                    <a:pt x="1001450" y="2097901"/>
                  </a:lnTo>
                  <a:lnTo>
                    <a:pt x="953965" y="2094692"/>
                  </a:lnTo>
                  <a:lnTo>
                    <a:pt x="907080" y="2089400"/>
                  </a:lnTo>
                  <a:lnTo>
                    <a:pt x="860843" y="2082072"/>
                  </a:lnTo>
                  <a:lnTo>
                    <a:pt x="815298" y="2072754"/>
                  </a:lnTo>
                  <a:lnTo>
                    <a:pt x="770494" y="2061492"/>
                  </a:lnTo>
                  <a:lnTo>
                    <a:pt x="726475" y="2048333"/>
                  </a:lnTo>
                  <a:lnTo>
                    <a:pt x="683289" y="2033322"/>
                  </a:lnTo>
                  <a:lnTo>
                    <a:pt x="640981" y="2016507"/>
                  </a:lnTo>
                  <a:lnTo>
                    <a:pt x="599598" y="1997933"/>
                  </a:lnTo>
                  <a:lnTo>
                    <a:pt x="559186" y="1977647"/>
                  </a:lnTo>
                  <a:lnTo>
                    <a:pt x="519792" y="1955695"/>
                  </a:lnTo>
                  <a:lnTo>
                    <a:pt x="481462" y="1932123"/>
                  </a:lnTo>
                  <a:lnTo>
                    <a:pt x="444241" y="1906978"/>
                  </a:lnTo>
                  <a:lnTo>
                    <a:pt x="408178" y="1880306"/>
                  </a:lnTo>
                  <a:lnTo>
                    <a:pt x="373317" y="1852154"/>
                  </a:lnTo>
                  <a:lnTo>
                    <a:pt x="339705" y="1822567"/>
                  </a:lnTo>
                  <a:lnTo>
                    <a:pt x="307388" y="1791592"/>
                  </a:lnTo>
                  <a:lnTo>
                    <a:pt x="276413" y="1759276"/>
                  </a:lnTo>
                  <a:lnTo>
                    <a:pt x="246826" y="1725664"/>
                  </a:lnTo>
                  <a:lnTo>
                    <a:pt x="218674" y="1690803"/>
                  </a:lnTo>
                  <a:lnTo>
                    <a:pt x="192002" y="1654739"/>
                  </a:lnTo>
                  <a:lnTo>
                    <a:pt x="166857" y="1617519"/>
                  </a:lnTo>
                  <a:lnTo>
                    <a:pt x="143286" y="1579188"/>
                  </a:lnTo>
                  <a:lnTo>
                    <a:pt x="121334" y="1539794"/>
                  </a:lnTo>
                  <a:lnTo>
                    <a:pt x="101048" y="1499382"/>
                  </a:lnTo>
                  <a:lnTo>
                    <a:pt x="82474" y="1457999"/>
                  </a:lnTo>
                  <a:lnTo>
                    <a:pt x="65658" y="1415692"/>
                  </a:lnTo>
                  <a:lnTo>
                    <a:pt x="50648" y="1372505"/>
                  </a:lnTo>
                  <a:lnTo>
                    <a:pt x="37488" y="1328486"/>
                  </a:lnTo>
                  <a:lnTo>
                    <a:pt x="26226" y="1283682"/>
                  </a:lnTo>
                  <a:lnTo>
                    <a:pt x="16908" y="1238137"/>
                  </a:lnTo>
                  <a:lnTo>
                    <a:pt x="9580" y="1191900"/>
                  </a:lnTo>
                  <a:lnTo>
                    <a:pt x="4288" y="1145015"/>
                  </a:lnTo>
                  <a:lnTo>
                    <a:pt x="1079" y="1097530"/>
                  </a:lnTo>
                  <a:lnTo>
                    <a:pt x="0" y="1049490"/>
                  </a:lnTo>
                  <a:lnTo>
                    <a:pt x="1079" y="1001450"/>
                  </a:lnTo>
                  <a:lnTo>
                    <a:pt x="4288" y="953965"/>
                  </a:lnTo>
                  <a:lnTo>
                    <a:pt x="9580" y="907080"/>
                  </a:lnTo>
                  <a:lnTo>
                    <a:pt x="16908" y="860843"/>
                  </a:lnTo>
                  <a:lnTo>
                    <a:pt x="26226" y="815298"/>
                  </a:lnTo>
                  <a:lnTo>
                    <a:pt x="37488" y="770494"/>
                  </a:lnTo>
                  <a:lnTo>
                    <a:pt x="50648" y="726475"/>
                  </a:lnTo>
                  <a:lnTo>
                    <a:pt x="65658" y="683289"/>
                  </a:lnTo>
                  <a:lnTo>
                    <a:pt x="82474" y="640981"/>
                  </a:lnTo>
                  <a:lnTo>
                    <a:pt x="101048" y="599598"/>
                  </a:lnTo>
                  <a:lnTo>
                    <a:pt x="121334" y="559186"/>
                  </a:lnTo>
                  <a:lnTo>
                    <a:pt x="143286" y="519792"/>
                  </a:lnTo>
                  <a:lnTo>
                    <a:pt x="166857" y="481462"/>
                  </a:lnTo>
                  <a:lnTo>
                    <a:pt x="192002" y="444241"/>
                  </a:lnTo>
                  <a:lnTo>
                    <a:pt x="218674" y="408178"/>
                  </a:lnTo>
                  <a:lnTo>
                    <a:pt x="246826" y="373317"/>
                  </a:lnTo>
                  <a:lnTo>
                    <a:pt x="276413" y="339705"/>
                  </a:lnTo>
                  <a:lnTo>
                    <a:pt x="307388" y="307388"/>
                  </a:lnTo>
                  <a:lnTo>
                    <a:pt x="339705" y="276413"/>
                  </a:lnTo>
                  <a:lnTo>
                    <a:pt x="373317" y="246826"/>
                  </a:lnTo>
                  <a:lnTo>
                    <a:pt x="408178" y="218674"/>
                  </a:lnTo>
                  <a:lnTo>
                    <a:pt x="444241" y="192002"/>
                  </a:lnTo>
                  <a:lnTo>
                    <a:pt x="481462" y="166857"/>
                  </a:lnTo>
                  <a:lnTo>
                    <a:pt x="519792" y="143286"/>
                  </a:lnTo>
                  <a:lnTo>
                    <a:pt x="559186" y="121334"/>
                  </a:lnTo>
                  <a:lnTo>
                    <a:pt x="599598" y="101048"/>
                  </a:lnTo>
                  <a:lnTo>
                    <a:pt x="640981" y="82474"/>
                  </a:lnTo>
                  <a:lnTo>
                    <a:pt x="683289" y="65658"/>
                  </a:lnTo>
                  <a:lnTo>
                    <a:pt x="726475" y="50648"/>
                  </a:lnTo>
                  <a:lnTo>
                    <a:pt x="770494" y="37488"/>
                  </a:lnTo>
                  <a:lnTo>
                    <a:pt x="815298" y="26226"/>
                  </a:lnTo>
                  <a:lnTo>
                    <a:pt x="860843" y="16908"/>
                  </a:lnTo>
                  <a:lnTo>
                    <a:pt x="907080" y="9580"/>
                  </a:lnTo>
                  <a:lnTo>
                    <a:pt x="953965" y="4288"/>
                  </a:lnTo>
                  <a:lnTo>
                    <a:pt x="1001450" y="1079"/>
                  </a:lnTo>
                  <a:lnTo>
                    <a:pt x="1049490" y="0"/>
                  </a:lnTo>
                  <a:lnTo>
                    <a:pt x="1097530" y="1079"/>
                  </a:lnTo>
                  <a:lnTo>
                    <a:pt x="1145015" y="4288"/>
                  </a:lnTo>
                  <a:lnTo>
                    <a:pt x="1191900" y="9580"/>
                  </a:lnTo>
                  <a:lnTo>
                    <a:pt x="1238137" y="16908"/>
                  </a:lnTo>
                  <a:lnTo>
                    <a:pt x="1283682" y="26226"/>
                  </a:lnTo>
                  <a:lnTo>
                    <a:pt x="1328486" y="37488"/>
                  </a:lnTo>
                  <a:lnTo>
                    <a:pt x="1372505" y="50648"/>
                  </a:lnTo>
                  <a:lnTo>
                    <a:pt x="1415692" y="65658"/>
                  </a:lnTo>
                  <a:lnTo>
                    <a:pt x="1457999" y="82474"/>
                  </a:lnTo>
                  <a:lnTo>
                    <a:pt x="1499382" y="101048"/>
                  </a:lnTo>
                  <a:lnTo>
                    <a:pt x="1539794" y="121334"/>
                  </a:lnTo>
                  <a:lnTo>
                    <a:pt x="1579188" y="143286"/>
                  </a:lnTo>
                  <a:lnTo>
                    <a:pt x="1617519" y="166857"/>
                  </a:lnTo>
                  <a:lnTo>
                    <a:pt x="1654739" y="192002"/>
                  </a:lnTo>
                  <a:lnTo>
                    <a:pt x="1690803" y="218674"/>
                  </a:lnTo>
                  <a:lnTo>
                    <a:pt x="1725664" y="246826"/>
                  </a:lnTo>
                  <a:lnTo>
                    <a:pt x="1759276" y="276413"/>
                  </a:lnTo>
                  <a:lnTo>
                    <a:pt x="1791592" y="307388"/>
                  </a:lnTo>
                  <a:lnTo>
                    <a:pt x="1822567" y="339705"/>
                  </a:lnTo>
                  <a:lnTo>
                    <a:pt x="1852154" y="373317"/>
                  </a:lnTo>
                  <a:lnTo>
                    <a:pt x="1880306" y="408178"/>
                  </a:lnTo>
                  <a:lnTo>
                    <a:pt x="1906978" y="444241"/>
                  </a:lnTo>
                  <a:lnTo>
                    <a:pt x="1932123" y="481462"/>
                  </a:lnTo>
                  <a:lnTo>
                    <a:pt x="1955695" y="519792"/>
                  </a:lnTo>
                  <a:lnTo>
                    <a:pt x="1977647" y="559186"/>
                  </a:lnTo>
                  <a:lnTo>
                    <a:pt x="1997933" y="599598"/>
                  </a:lnTo>
                  <a:lnTo>
                    <a:pt x="2016507" y="640981"/>
                  </a:lnTo>
                  <a:lnTo>
                    <a:pt x="2033322" y="683289"/>
                  </a:lnTo>
                  <a:lnTo>
                    <a:pt x="2048333" y="726475"/>
                  </a:lnTo>
                  <a:lnTo>
                    <a:pt x="2061492" y="770494"/>
                  </a:lnTo>
                  <a:lnTo>
                    <a:pt x="2072754" y="815298"/>
                  </a:lnTo>
                  <a:lnTo>
                    <a:pt x="2082072" y="860843"/>
                  </a:lnTo>
                  <a:lnTo>
                    <a:pt x="2089400" y="907080"/>
                  </a:lnTo>
                  <a:lnTo>
                    <a:pt x="2094692" y="953965"/>
                  </a:lnTo>
                  <a:lnTo>
                    <a:pt x="2097901" y="1001450"/>
                  </a:lnTo>
                  <a:lnTo>
                    <a:pt x="2098981" y="1049490"/>
                  </a:lnTo>
                  <a:close/>
                </a:path>
              </a:pathLst>
            </a:custGeom>
            <a:ln w="122604">
              <a:solidFill>
                <a:srgbClr val="0042A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1028699" y="3782306"/>
            <a:ext cx="5695950" cy="4114165"/>
            <a:chOff x="1028699" y="3782306"/>
            <a:chExt cx="5695950" cy="4114165"/>
          </a:xfrm>
        </p:grpSpPr>
        <p:sp>
          <p:nvSpPr>
            <p:cNvPr id="9" name="object 9" descr=""/>
            <p:cNvSpPr/>
            <p:nvPr/>
          </p:nvSpPr>
          <p:spPr>
            <a:xfrm>
              <a:off x="1045686" y="3799306"/>
              <a:ext cx="5662295" cy="4080510"/>
            </a:xfrm>
            <a:custGeom>
              <a:avLst/>
              <a:gdLst/>
              <a:ahLst/>
              <a:cxnLst/>
              <a:rect l="l" t="t" r="r" b="b"/>
              <a:pathLst>
                <a:path w="5662295" h="4080509">
                  <a:moveTo>
                    <a:pt x="5373688" y="4079924"/>
                  </a:moveTo>
                  <a:lnTo>
                    <a:pt x="292942" y="4079924"/>
                  </a:lnTo>
                  <a:lnTo>
                    <a:pt x="276159" y="4075311"/>
                  </a:lnTo>
                  <a:lnTo>
                    <a:pt x="234610" y="4059013"/>
                  </a:lnTo>
                  <a:lnTo>
                    <a:pt x="195303" y="4038643"/>
                  </a:lnTo>
                  <a:lnTo>
                    <a:pt x="158497" y="4014463"/>
                  </a:lnTo>
                  <a:lnTo>
                    <a:pt x="124456" y="3986734"/>
                  </a:lnTo>
                  <a:lnTo>
                    <a:pt x="93441" y="3955719"/>
                  </a:lnTo>
                  <a:lnTo>
                    <a:pt x="65713" y="3921678"/>
                  </a:lnTo>
                  <a:lnTo>
                    <a:pt x="41533" y="3884873"/>
                  </a:lnTo>
                  <a:lnTo>
                    <a:pt x="21163" y="3845565"/>
                  </a:lnTo>
                  <a:lnTo>
                    <a:pt x="4864" y="3804016"/>
                  </a:lnTo>
                  <a:lnTo>
                    <a:pt x="0" y="3786318"/>
                  </a:lnTo>
                  <a:lnTo>
                    <a:pt x="0" y="293207"/>
                  </a:lnTo>
                  <a:lnTo>
                    <a:pt x="21163" y="233960"/>
                  </a:lnTo>
                  <a:lnTo>
                    <a:pt x="41533" y="194652"/>
                  </a:lnTo>
                  <a:lnTo>
                    <a:pt x="65713" y="157847"/>
                  </a:lnTo>
                  <a:lnTo>
                    <a:pt x="93441" y="123806"/>
                  </a:lnTo>
                  <a:lnTo>
                    <a:pt x="124456" y="92791"/>
                  </a:lnTo>
                  <a:lnTo>
                    <a:pt x="158497" y="65062"/>
                  </a:lnTo>
                  <a:lnTo>
                    <a:pt x="195303" y="40882"/>
                  </a:lnTo>
                  <a:lnTo>
                    <a:pt x="234610" y="20513"/>
                  </a:lnTo>
                  <a:lnTo>
                    <a:pt x="276159" y="4214"/>
                  </a:lnTo>
                  <a:lnTo>
                    <a:pt x="291491" y="0"/>
                  </a:lnTo>
                  <a:lnTo>
                    <a:pt x="5375138" y="0"/>
                  </a:lnTo>
                  <a:lnTo>
                    <a:pt x="5432020" y="20513"/>
                  </a:lnTo>
                  <a:lnTo>
                    <a:pt x="5471327" y="40882"/>
                  </a:lnTo>
                  <a:lnTo>
                    <a:pt x="5508132" y="65062"/>
                  </a:lnTo>
                  <a:lnTo>
                    <a:pt x="5542173" y="92791"/>
                  </a:lnTo>
                  <a:lnTo>
                    <a:pt x="5573189" y="123806"/>
                  </a:lnTo>
                  <a:lnTo>
                    <a:pt x="5600917" y="157847"/>
                  </a:lnTo>
                  <a:lnTo>
                    <a:pt x="5625097" y="194652"/>
                  </a:lnTo>
                  <a:lnTo>
                    <a:pt x="5645467" y="233960"/>
                  </a:lnTo>
                  <a:lnTo>
                    <a:pt x="5661765" y="275509"/>
                  </a:lnTo>
                  <a:lnTo>
                    <a:pt x="5661976" y="276274"/>
                  </a:lnTo>
                  <a:lnTo>
                    <a:pt x="5661976" y="3803251"/>
                  </a:lnTo>
                  <a:lnTo>
                    <a:pt x="5645467" y="3845565"/>
                  </a:lnTo>
                  <a:lnTo>
                    <a:pt x="5625097" y="3884873"/>
                  </a:lnTo>
                  <a:lnTo>
                    <a:pt x="5600917" y="3921678"/>
                  </a:lnTo>
                  <a:lnTo>
                    <a:pt x="5573189" y="3955719"/>
                  </a:lnTo>
                  <a:lnTo>
                    <a:pt x="5542173" y="3986734"/>
                  </a:lnTo>
                  <a:lnTo>
                    <a:pt x="5508132" y="4014463"/>
                  </a:lnTo>
                  <a:lnTo>
                    <a:pt x="5471327" y="4038643"/>
                  </a:lnTo>
                  <a:lnTo>
                    <a:pt x="5432020" y="4059013"/>
                  </a:lnTo>
                  <a:lnTo>
                    <a:pt x="5390471" y="4075311"/>
                  </a:lnTo>
                  <a:lnTo>
                    <a:pt x="5373688" y="40799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28699" y="3782306"/>
              <a:ext cx="5695950" cy="4114165"/>
            </a:xfrm>
            <a:custGeom>
              <a:avLst/>
              <a:gdLst/>
              <a:ahLst/>
              <a:cxnLst/>
              <a:rect l="l" t="t" r="r" b="b"/>
              <a:pathLst>
                <a:path w="5695950" h="4114165">
                  <a:moveTo>
                    <a:pt x="5440048" y="33999"/>
                  </a:moveTo>
                  <a:lnTo>
                    <a:pt x="260555" y="33999"/>
                  </a:lnTo>
                  <a:lnTo>
                    <a:pt x="293146" y="21215"/>
                  </a:lnTo>
                  <a:lnTo>
                    <a:pt x="336674" y="9249"/>
                  </a:lnTo>
                  <a:lnTo>
                    <a:pt x="381921" y="1878"/>
                  </a:lnTo>
                  <a:lnTo>
                    <a:pt x="416805" y="0"/>
                  </a:lnTo>
                  <a:lnTo>
                    <a:pt x="5283798" y="0"/>
                  </a:lnTo>
                  <a:lnTo>
                    <a:pt x="5318682" y="1878"/>
                  </a:lnTo>
                  <a:lnTo>
                    <a:pt x="5363929" y="9249"/>
                  </a:lnTo>
                  <a:lnTo>
                    <a:pt x="5407457" y="21215"/>
                  </a:lnTo>
                  <a:lnTo>
                    <a:pt x="5440048" y="33999"/>
                  </a:lnTo>
                  <a:close/>
                </a:path>
                <a:path w="5695950" h="4114165">
                  <a:moveTo>
                    <a:pt x="5661977" y="3863485"/>
                  </a:moveTo>
                  <a:lnTo>
                    <a:pt x="5661977" y="250041"/>
                  </a:lnTo>
                  <a:lnTo>
                    <a:pt x="5662454" y="250960"/>
                  </a:lnTo>
                  <a:lnTo>
                    <a:pt x="5678752" y="292509"/>
                  </a:lnTo>
                  <a:lnTo>
                    <a:pt x="5690717" y="336038"/>
                  </a:lnTo>
                  <a:lnTo>
                    <a:pt x="5695949" y="368155"/>
                  </a:lnTo>
                  <a:lnTo>
                    <a:pt x="5695949" y="3745371"/>
                  </a:lnTo>
                  <a:lnTo>
                    <a:pt x="5690717" y="3777488"/>
                  </a:lnTo>
                  <a:lnTo>
                    <a:pt x="5678752" y="3821017"/>
                  </a:lnTo>
                  <a:lnTo>
                    <a:pt x="5662454" y="3862566"/>
                  </a:lnTo>
                  <a:lnTo>
                    <a:pt x="5661977" y="3863485"/>
                  </a:lnTo>
                  <a:close/>
                </a:path>
                <a:path w="5695950" h="4114165">
                  <a:moveTo>
                    <a:pt x="33971" y="3851914"/>
                  </a:moveTo>
                  <a:lnTo>
                    <a:pt x="21851" y="3821017"/>
                  </a:lnTo>
                  <a:lnTo>
                    <a:pt x="9886" y="3777488"/>
                  </a:lnTo>
                  <a:lnTo>
                    <a:pt x="2515" y="3732241"/>
                  </a:lnTo>
                  <a:lnTo>
                    <a:pt x="0" y="3685538"/>
                  </a:lnTo>
                  <a:lnTo>
                    <a:pt x="0" y="427988"/>
                  </a:lnTo>
                  <a:lnTo>
                    <a:pt x="2515" y="381285"/>
                  </a:lnTo>
                  <a:lnTo>
                    <a:pt x="9886" y="336038"/>
                  </a:lnTo>
                  <a:lnTo>
                    <a:pt x="21851" y="292509"/>
                  </a:lnTo>
                  <a:lnTo>
                    <a:pt x="33971" y="261612"/>
                  </a:lnTo>
                  <a:lnTo>
                    <a:pt x="33971" y="3851914"/>
                  </a:lnTo>
                  <a:close/>
                </a:path>
                <a:path w="5695950" h="4114165">
                  <a:moveTo>
                    <a:pt x="5276395" y="4113925"/>
                  </a:moveTo>
                  <a:lnTo>
                    <a:pt x="424208" y="4113925"/>
                  </a:lnTo>
                  <a:lnTo>
                    <a:pt x="381921" y="4111648"/>
                  </a:lnTo>
                  <a:lnTo>
                    <a:pt x="336674" y="4104277"/>
                  </a:lnTo>
                  <a:lnTo>
                    <a:pt x="293146" y="4092311"/>
                  </a:lnTo>
                  <a:lnTo>
                    <a:pt x="261571" y="4079926"/>
                  </a:lnTo>
                  <a:lnTo>
                    <a:pt x="5439032" y="4079926"/>
                  </a:lnTo>
                  <a:lnTo>
                    <a:pt x="5407457" y="4092311"/>
                  </a:lnTo>
                  <a:lnTo>
                    <a:pt x="5363929" y="4104277"/>
                  </a:lnTo>
                  <a:lnTo>
                    <a:pt x="5318682" y="4111648"/>
                  </a:lnTo>
                  <a:lnTo>
                    <a:pt x="5276395" y="4113925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45685" y="3799306"/>
              <a:ext cx="5662295" cy="451484"/>
            </a:xfrm>
            <a:custGeom>
              <a:avLst/>
              <a:gdLst/>
              <a:ahLst/>
              <a:cxnLst/>
              <a:rect l="l" t="t" r="r" b="b"/>
              <a:pathLst>
                <a:path w="5662295" h="451485">
                  <a:moveTo>
                    <a:pt x="5661977" y="451226"/>
                  </a:moveTo>
                  <a:lnTo>
                    <a:pt x="0" y="451226"/>
                  </a:lnTo>
                  <a:lnTo>
                    <a:pt x="0" y="293210"/>
                  </a:lnTo>
                  <a:lnTo>
                    <a:pt x="21164" y="233960"/>
                  </a:lnTo>
                  <a:lnTo>
                    <a:pt x="41533" y="194652"/>
                  </a:lnTo>
                  <a:lnTo>
                    <a:pt x="65713" y="157847"/>
                  </a:lnTo>
                  <a:lnTo>
                    <a:pt x="93442" y="123806"/>
                  </a:lnTo>
                  <a:lnTo>
                    <a:pt x="124457" y="92791"/>
                  </a:lnTo>
                  <a:lnTo>
                    <a:pt x="158498" y="65062"/>
                  </a:lnTo>
                  <a:lnTo>
                    <a:pt x="195303" y="40883"/>
                  </a:lnTo>
                  <a:lnTo>
                    <a:pt x="234611" y="20513"/>
                  </a:lnTo>
                  <a:lnTo>
                    <a:pt x="276160" y="4214"/>
                  </a:lnTo>
                  <a:lnTo>
                    <a:pt x="291493" y="0"/>
                  </a:lnTo>
                  <a:lnTo>
                    <a:pt x="5375139" y="0"/>
                  </a:lnTo>
                  <a:lnTo>
                    <a:pt x="5432020" y="20513"/>
                  </a:lnTo>
                  <a:lnTo>
                    <a:pt x="5471328" y="40883"/>
                  </a:lnTo>
                  <a:lnTo>
                    <a:pt x="5508133" y="65062"/>
                  </a:lnTo>
                  <a:lnTo>
                    <a:pt x="5542174" y="92791"/>
                  </a:lnTo>
                  <a:lnTo>
                    <a:pt x="5573190" y="123806"/>
                  </a:lnTo>
                  <a:lnTo>
                    <a:pt x="5600918" y="157847"/>
                  </a:lnTo>
                  <a:lnTo>
                    <a:pt x="5625098" y="194652"/>
                  </a:lnTo>
                  <a:lnTo>
                    <a:pt x="5645468" y="233960"/>
                  </a:lnTo>
                  <a:lnTo>
                    <a:pt x="5661766" y="275509"/>
                  </a:lnTo>
                  <a:lnTo>
                    <a:pt x="5661977" y="276278"/>
                  </a:lnTo>
                  <a:lnTo>
                    <a:pt x="5661977" y="451226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28699" y="3782306"/>
              <a:ext cx="5695950" cy="485775"/>
            </a:xfrm>
            <a:custGeom>
              <a:avLst/>
              <a:gdLst/>
              <a:ahLst/>
              <a:cxnLst/>
              <a:rect l="l" t="t" r="r" b="b"/>
              <a:pathLst>
                <a:path w="5695950" h="485775">
                  <a:moveTo>
                    <a:pt x="5440048" y="33999"/>
                  </a:moveTo>
                  <a:lnTo>
                    <a:pt x="260555" y="33999"/>
                  </a:lnTo>
                  <a:lnTo>
                    <a:pt x="293146" y="21215"/>
                  </a:lnTo>
                  <a:lnTo>
                    <a:pt x="336674" y="9249"/>
                  </a:lnTo>
                  <a:lnTo>
                    <a:pt x="381921" y="1878"/>
                  </a:lnTo>
                  <a:lnTo>
                    <a:pt x="416805" y="0"/>
                  </a:lnTo>
                  <a:lnTo>
                    <a:pt x="5283798" y="0"/>
                  </a:lnTo>
                  <a:lnTo>
                    <a:pt x="5318682" y="1878"/>
                  </a:lnTo>
                  <a:lnTo>
                    <a:pt x="5363929" y="9249"/>
                  </a:lnTo>
                  <a:lnTo>
                    <a:pt x="5407457" y="21215"/>
                  </a:lnTo>
                  <a:lnTo>
                    <a:pt x="5440048" y="33999"/>
                  </a:lnTo>
                  <a:close/>
                </a:path>
                <a:path w="5695950" h="485775">
                  <a:moveTo>
                    <a:pt x="5695949" y="451227"/>
                  </a:moveTo>
                  <a:lnTo>
                    <a:pt x="5661977" y="451227"/>
                  </a:lnTo>
                  <a:lnTo>
                    <a:pt x="5661977" y="250041"/>
                  </a:lnTo>
                  <a:lnTo>
                    <a:pt x="5678752" y="292509"/>
                  </a:lnTo>
                  <a:lnTo>
                    <a:pt x="5690717" y="336038"/>
                  </a:lnTo>
                  <a:lnTo>
                    <a:pt x="5695949" y="451227"/>
                  </a:lnTo>
                  <a:close/>
                </a:path>
                <a:path w="5695950" h="485775">
                  <a:moveTo>
                    <a:pt x="5688341" y="485227"/>
                  </a:moveTo>
                  <a:lnTo>
                    <a:pt x="7608" y="485227"/>
                  </a:lnTo>
                  <a:lnTo>
                    <a:pt x="0" y="477618"/>
                  </a:lnTo>
                  <a:lnTo>
                    <a:pt x="0" y="427988"/>
                  </a:lnTo>
                  <a:lnTo>
                    <a:pt x="2515" y="381285"/>
                  </a:lnTo>
                  <a:lnTo>
                    <a:pt x="9886" y="336038"/>
                  </a:lnTo>
                  <a:lnTo>
                    <a:pt x="21851" y="292509"/>
                  </a:lnTo>
                  <a:lnTo>
                    <a:pt x="33971" y="261612"/>
                  </a:lnTo>
                  <a:lnTo>
                    <a:pt x="33971" y="451227"/>
                  </a:lnTo>
                  <a:lnTo>
                    <a:pt x="5695949" y="451227"/>
                  </a:lnTo>
                  <a:lnTo>
                    <a:pt x="5695949" y="477618"/>
                  </a:lnTo>
                  <a:lnTo>
                    <a:pt x="5688341" y="485227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0216" y="3925547"/>
              <a:ext cx="222708" cy="22288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6044" y="3925547"/>
              <a:ext cx="222697" cy="222883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1860" y="3925547"/>
              <a:ext cx="222708" cy="222883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045685" y="6689981"/>
              <a:ext cx="5662295" cy="816610"/>
            </a:xfrm>
            <a:custGeom>
              <a:avLst/>
              <a:gdLst/>
              <a:ahLst/>
              <a:cxnLst/>
              <a:rect l="l" t="t" r="r" b="b"/>
              <a:pathLst>
                <a:path w="5662295" h="816609">
                  <a:moveTo>
                    <a:pt x="5661979" y="815990"/>
                  </a:moveTo>
                  <a:lnTo>
                    <a:pt x="0" y="815990"/>
                  </a:lnTo>
                  <a:lnTo>
                    <a:pt x="0" y="0"/>
                  </a:lnTo>
                  <a:lnTo>
                    <a:pt x="5661979" y="0"/>
                  </a:lnTo>
                  <a:lnTo>
                    <a:pt x="5661979" y="815990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028687" y="4642167"/>
              <a:ext cx="5695950" cy="2880995"/>
            </a:xfrm>
            <a:custGeom>
              <a:avLst/>
              <a:gdLst/>
              <a:ahLst/>
              <a:cxnLst/>
              <a:rect l="l" t="t" r="r" b="b"/>
              <a:pathLst>
                <a:path w="5695950" h="2880995">
                  <a:moveTo>
                    <a:pt x="5695950" y="2038438"/>
                  </a:moveTo>
                  <a:lnTo>
                    <a:pt x="5688342" y="2030818"/>
                  </a:lnTo>
                  <a:lnTo>
                    <a:pt x="5661990" y="2030818"/>
                  </a:lnTo>
                  <a:lnTo>
                    <a:pt x="5661990" y="2064816"/>
                  </a:lnTo>
                  <a:lnTo>
                    <a:pt x="5661990" y="2846806"/>
                  </a:lnTo>
                  <a:lnTo>
                    <a:pt x="33972" y="2846806"/>
                  </a:lnTo>
                  <a:lnTo>
                    <a:pt x="33972" y="2064816"/>
                  </a:lnTo>
                  <a:lnTo>
                    <a:pt x="991908" y="2064816"/>
                  </a:lnTo>
                  <a:lnTo>
                    <a:pt x="991908" y="2274481"/>
                  </a:lnTo>
                  <a:lnTo>
                    <a:pt x="1001318" y="2321039"/>
                  </a:lnTo>
                  <a:lnTo>
                    <a:pt x="1026985" y="2359101"/>
                  </a:lnTo>
                  <a:lnTo>
                    <a:pt x="1065009" y="2384793"/>
                  </a:lnTo>
                  <a:lnTo>
                    <a:pt x="1111529" y="2394216"/>
                  </a:lnTo>
                  <a:lnTo>
                    <a:pt x="2220557" y="2394216"/>
                  </a:lnTo>
                  <a:lnTo>
                    <a:pt x="2267077" y="2384793"/>
                  </a:lnTo>
                  <a:lnTo>
                    <a:pt x="2303462" y="2360218"/>
                  </a:lnTo>
                  <a:lnTo>
                    <a:pt x="2330767" y="2321039"/>
                  </a:lnTo>
                  <a:lnTo>
                    <a:pt x="2340178" y="2274481"/>
                  </a:lnTo>
                  <a:lnTo>
                    <a:pt x="2340178" y="2064816"/>
                  </a:lnTo>
                  <a:lnTo>
                    <a:pt x="5661990" y="2064816"/>
                  </a:lnTo>
                  <a:lnTo>
                    <a:pt x="5661990" y="2030818"/>
                  </a:lnTo>
                  <a:lnTo>
                    <a:pt x="2340178" y="2030818"/>
                  </a:lnTo>
                  <a:lnTo>
                    <a:pt x="2340178" y="119735"/>
                  </a:lnTo>
                  <a:lnTo>
                    <a:pt x="2330767" y="73177"/>
                  </a:lnTo>
                  <a:lnTo>
                    <a:pt x="2305100" y="35115"/>
                  </a:lnTo>
                  <a:lnTo>
                    <a:pt x="2267077" y="9423"/>
                  </a:lnTo>
                  <a:lnTo>
                    <a:pt x="2220557" y="0"/>
                  </a:lnTo>
                  <a:lnTo>
                    <a:pt x="1111529" y="0"/>
                  </a:lnTo>
                  <a:lnTo>
                    <a:pt x="1065009" y="9423"/>
                  </a:lnTo>
                  <a:lnTo>
                    <a:pt x="1026985" y="35115"/>
                  </a:lnTo>
                  <a:lnTo>
                    <a:pt x="1001318" y="73177"/>
                  </a:lnTo>
                  <a:lnTo>
                    <a:pt x="991908" y="119735"/>
                  </a:lnTo>
                  <a:lnTo>
                    <a:pt x="991908" y="2030818"/>
                  </a:lnTo>
                  <a:lnTo>
                    <a:pt x="7620" y="2030818"/>
                  </a:lnTo>
                  <a:lnTo>
                    <a:pt x="0" y="2038438"/>
                  </a:lnTo>
                  <a:lnTo>
                    <a:pt x="0" y="2825686"/>
                  </a:lnTo>
                  <a:lnTo>
                    <a:pt x="2527" y="2872384"/>
                  </a:lnTo>
                  <a:lnTo>
                    <a:pt x="3162" y="2876359"/>
                  </a:lnTo>
                  <a:lnTo>
                    <a:pt x="7620" y="2880804"/>
                  </a:lnTo>
                  <a:lnTo>
                    <a:pt x="5688342" y="2880804"/>
                  </a:lnTo>
                  <a:lnTo>
                    <a:pt x="5695950" y="2873197"/>
                  </a:lnTo>
                  <a:lnTo>
                    <a:pt x="5695950" y="2846806"/>
                  </a:lnTo>
                  <a:lnTo>
                    <a:pt x="5695950" y="2064816"/>
                  </a:lnTo>
                  <a:lnTo>
                    <a:pt x="5695950" y="2038438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9330" y="4732828"/>
              <a:ext cx="1168966" cy="2212881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3713746" y="5093309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7504" y="86931"/>
                  </a:moveTo>
                  <a:lnTo>
                    <a:pt x="420636" y="86931"/>
                  </a:lnTo>
                  <a:lnTo>
                    <a:pt x="420636" y="0"/>
                  </a:lnTo>
                  <a:lnTo>
                    <a:pt x="306336" y="0"/>
                  </a:lnTo>
                  <a:lnTo>
                    <a:pt x="306336" y="86931"/>
                  </a:lnTo>
                  <a:lnTo>
                    <a:pt x="306336" y="201333"/>
                  </a:lnTo>
                  <a:lnTo>
                    <a:pt x="306336" y="306578"/>
                  </a:lnTo>
                  <a:lnTo>
                    <a:pt x="201168" y="306578"/>
                  </a:lnTo>
                  <a:lnTo>
                    <a:pt x="201168" y="201333"/>
                  </a:lnTo>
                  <a:lnTo>
                    <a:pt x="306336" y="201333"/>
                  </a:lnTo>
                  <a:lnTo>
                    <a:pt x="306336" y="86931"/>
                  </a:lnTo>
                  <a:lnTo>
                    <a:pt x="201168" y="86931"/>
                  </a:lnTo>
                  <a:lnTo>
                    <a:pt x="201168" y="0"/>
                  </a:lnTo>
                  <a:lnTo>
                    <a:pt x="86868" y="0"/>
                  </a:lnTo>
                  <a:lnTo>
                    <a:pt x="86868" y="86931"/>
                  </a:lnTo>
                  <a:lnTo>
                    <a:pt x="0" y="86931"/>
                  </a:lnTo>
                  <a:lnTo>
                    <a:pt x="0" y="201333"/>
                  </a:lnTo>
                  <a:lnTo>
                    <a:pt x="86868" y="201333"/>
                  </a:lnTo>
                  <a:lnTo>
                    <a:pt x="86868" y="306578"/>
                  </a:lnTo>
                  <a:lnTo>
                    <a:pt x="0" y="306578"/>
                  </a:lnTo>
                  <a:lnTo>
                    <a:pt x="0" y="420966"/>
                  </a:lnTo>
                  <a:lnTo>
                    <a:pt x="86868" y="420966"/>
                  </a:lnTo>
                  <a:lnTo>
                    <a:pt x="86868" y="507911"/>
                  </a:lnTo>
                  <a:lnTo>
                    <a:pt x="201168" y="507911"/>
                  </a:lnTo>
                  <a:lnTo>
                    <a:pt x="201168" y="420966"/>
                  </a:lnTo>
                  <a:lnTo>
                    <a:pt x="306336" y="420966"/>
                  </a:lnTo>
                  <a:lnTo>
                    <a:pt x="306336" y="507911"/>
                  </a:lnTo>
                  <a:lnTo>
                    <a:pt x="420636" y="507911"/>
                  </a:lnTo>
                  <a:lnTo>
                    <a:pt x="420636" y="420966"/>
                  </a:lnTo>
                  <a:lnTo>
                    <a:pt x="507504" y="420966"/>
                  </a:lnTo>
                  <a:lnTo>
                    <a:pt x="507504" y="306578"/>
                  </a:lnTo>
                  <a:lnTo>
                    <a:pt x="420636" y="306578"/>
                  </a:lnTo>
                  <a:lnTo>
                    <a:pt x="420636" y="201333"/>
                  </a:lnTo>
                  <a:lnTo>
                    <a:pt x="507504" y="201333"/>
                  </a:lnTo>
                  <a:lnTo>
                    <a:pt x="507504" y="86931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696774" y="5076302"/>
              <a:ext cx="541655" cy="542290"/>
            </a:xfrm>
            <a:custGeom>
              <a:avLst/>
              <a:gdLst/>
              <a:ahLst/>
              <a:cxnLst/>
              <a:rect l="l" t="t" r="r" b="b"/>
              <a:pathLst>
                <a:path w="541654" h="542289">
                  <a:moveTo>
                    <a:pt x="227529" y="541903"/>
                  </a:moveTo>
                  <a:lnTo>
                    <a:pt x="94473" y="541903"/>
                  </a:lnTo>
                  <a:lnTo>
                    <a:pt x="86864" y="534295"/>
                  </a:lnTo>
                  <a:lnTo>
                    <a:pt x="86864" y="454968"/>
                  </a:lnTo>
                  <a:lnTo>
                    <a:pt x="7608" y="454968"/>
                  </a:lnTo>
                  <a:lnTo>
                    <a:pt x="0" y="447359"/>
                  </a:lnTo>
                  <a:lnTo>
                    <a:pt x="0" y="314178"/>
                  </a:lnTo>
                  <a:lnTo>
                    <a:pt x="7608" y="306570"/>
                  </a:lnTo>
                  <a:lnTo>
                    <a:pt x="86864" y="306570"/>
                  </a:lnTo>
                  <a:lnTo>
                    <a:pt x="86864" y="235328"/>
                  </a:lnTo>
                  <a:lnTo>
                    <a:pt x="7608" y="235328"/>
                  </a:lnTo>
                  <a:lnTo>
                    <a:pt x="0" y="227719"/>
                  </a:lnTo>
                  <a:lnTo>
                    <a:pt x="0" y="94544"/>
                  </a:lnTo>
                  <a:lnTo>
                    <a:pt x="7608" y="86935"/>
                  </a:lnTo>
                  <a:lnTo>
                    <a:pt x="86864" y="86935"/>
                  </a:lnTo>
                  <a:lnTo>
                    <a:pt x="86864" y="7608"/>
                  </a:lnTo>
                  <a:lnTo>
                    <a:pt x="94473" y="0"/>
                  </a:lnTo>
                  <a:lnTo>
                    <a:pt x="227529" y="0"/>
                  </a:lnTo>
                  <a:lnTo>
                    <a:pt x="235137" y="7608"/>
                  </a:lnTo>
                  <a:lnTo>
                    <a:pt x="235137" y="33999"/>
                  </a:lnTo>
                  <a:lnTo>
                    <a:pt x="120836" y="33999"/>
                  </a:lnTo>
                  <a:lnTo>
                    <a:pt x="120836" y="113325"/>
                  </a:lnTo>
                  <a:lnTo>
                    <a:pt x="113228" y="120934"/>
                  </a:lnTo>
                  <a:lnTo>
                    <a:pt x="33971" y="120934"/>
                  </a:lnTo>
                  <a:lnTo>
                    <a:pt x="33971" y="201328"/>
                  </a:lnTo>
                  <a:lnTo>
                    <a:pt x="113228" y="201328"/>
                  </a:lnTo>
                  <a:lnTo>
                    <a:pt x="120836" y="208937"/>
                  </a:lnTo>
                  <a:lnTo>
                    <a:pt x="120836" y="332960"/>
                  </a:lnTo>
                  <a:lnTo>
                    <a:pt x="113228" y="340569"/>
                  </a:lnTo>
                  <a:lnTo>
                    <a:pt x="33971" y="340569"/>
                  </a:lnTo>
                  <a:lnTo>
                    <a:pt x="33971" y="420969"/>
                  </a:lnTo>
                  <a:lnTo>
                    <a:pt x="113228" y="420969"/>
                  </a:lnTo>
                  <a:lnTo>
                    <a:pt x="120836" y="428578"/>
                  </a:lnTo>
                  <a:lnTo>
                    <a:pt x="120836" y="507904"/>
                  </a:lnTo>
                  <a:lnTo>
                    <a:pt x="235137" y="507904"/>
                  </a:lnTo>
                  <a:lnTo>
                    <a:pt x="235137" y="534295"/>
                  </a:lnTo>
                  <a:lnTo>
                    <a:pt x="227529" y="541903"/>
                  </a:lnTo>
                  <a:close/>
                </a:path>
                <a:path w="541654" h="542289">
                  <a:moveTo>
                    <a:pt x="340293" y="86935"/>
                  </a:moveTo>
                  <a:lnTo>
                    <a:pt x="306321" y="86935"/>
                  </a:lnTo>
                  <a:lnTo>
                    <a:pt x="306321" y="7608"/>
                  </a:lnTo>
                  <a:lnTo>
                    <a:pt x="313930" y="0"/>
                  </a:lnTo>
                  <a:lnTo>
                    <a:pt x="446986" y="0"/>
                  </a:lnTo>
                  <a:lnTo>
                    <a:pt x="454594" y="7608"/>
                  </a:lnTo>
                  <a:lnTo>
                    <a:pt x="454594" y="33999"/>
                  </a:lnTo>
                  <a:lnTo>
                    <a:pt x="340293" y="33999"/>
                  </a:lnTo>
                  <a:lnTo>
                    <a:pt x="340293" y="86935"/>
                  </a:lnTo>
                  <a:close/>
                </a:path>
                <a:path w="541654" h="542289">
                  <a:moveTo>
                    <a:pt x="332685" y="120934"/>
                  </a:moveTo>
                  <a:lnTo>
                    <a:pt x="208774" y="120934"/>
                  </a:lnTo>
                  <a:lnTo>
                    <a:pt x="201166" y="113325"/>
                  </a:lnTo>
                  <a:lnTo>
                    <a:pt x="201166" y="33999"/>
                  </a:lnTo>
                  <a:lnTo>
                    <a:pt x="235137" y="33999"/>
                  </a:lnTo>
                  <a:lnTo>
                    <a:pt x="235137" y="86935"/>
                  </a:lnTo>
                  <a:lnTo>
                    <a:pt x="340293" y="86935"/>
                  </a:lnTo>
                  <a:lnTo>
                    <a:pt x="340293" y="113325"/>
                  </a:lnTo>
                  <a:lnTo>
                    <a:pt x="332685" y="120934"/>
                  </a:lnTo>
                  <a:close/>
                </a:path>
                <a:path w="541654" h="542289">
                  <a:moveTo>
                    <a:pt x="454594" y="507904"/>
                  </a:moveTo>
                  <a:lnTo>
                    <a:pt x="420622" y="507904"/>
                  </a:lnTo>
                  <a:lnTo>
                    <a:pt x="420622" y="428578"/>
                  </a:lnTo>
                  <a:lnTo>
                    <a:pt x="428231" y="420969"/>
                  </a:lnTo>
                  <a:lnTo>
                    <a:pt x="507487" y="420969"/>
                  </a:lnTo>
                  <a:lnTo>
                    <a:pt x="507487" y="340569"/>
                  </a:lnTo>
                  <a:lnTo>
                    <a:pt x="428231" y="340569"/>
                  </a:lnTo>
                  <a:lnTo>
                    <a:pt x="420622" y="332960"/>
                  </a:lnTo>
                  <a:lnTo>
                    <a:pt x="420622" y="208937"/>
                  </a:lnTo>
                  <a:lnTo>
                    <a:pt x="428231" y="201328"/>
                  </a:lnTo>
                  <a:lnTo>
                    <a:pt x="507487" y="201328"/>
                  </a:lnTo>
                  <a:lnTo>
                    <a:pt x="507487" y="120934"/>
                  </a:lnTo>
                  <a:lnTo>
                    <a:pt x="428231" y="120934"/>
                  </a:lnTo>
                  <a:lnTo>
                    <a:pt x="420622" y="113325"/>
                  </a:lnTo>
                  <a:lnTo>
                    <a:pt x="420622" y="33999"/>
                  </a:lnTo>
                  <a:lnTo>
                    <a:pt x="454594" y="33999"/>
                  </a:lnTo>
                  <a:lnTo>
                    <a:pt x="454594" y="86935"/>
                  </a:lnTo>
                  <a:lnTo>
                    <a:pt x="533851" y="86935"/>
                  </a:lnTo>
                  <a:lnTo>
                    <a:pt x="541459" y="94544"/>
                  </a:lnTo>
                  <a:lnTo>
                    <a:pt x="541459" y="227719"/>
                  </a:lnTo>
                  <a:lnTo>
                    <a:pt x="533851" y="235328"/>
                  </a:lnTo>
                  <a:lnTo>
                    <a:pt x="454594" y="235328"/>
                  </a:lnTo>
                  <a:lnTo>
                    <a:pt x="454594" y="306570"/>
                  </a:lnTo>
                  <a:lnTo>
                    <a:pt x="533851" y="306570"/>
                  </a:lnTo>
                  <a:lnTo>
                    <a:pt x="541459" y="314178"/>
                  </a:lnTo>
                  <a:lnTo>
                    <a:pt x="541459" y="447359"/>
                  </a:lnTo>
                  <a:lnTo>
                    <a:pt x="533851" y="454968"/>
                  </a:lnTo>
                  <a:lnTo>
                    <a:pt x="454594" y="454968"/>
                  </a:lnTo>
                  <a:lnTo>
                    <a:pt x="454594" y="507904"/>
                  </a:lnTo>
                  <a:close/>
                </a:path>
                <a:path w="541654" h="542289">
                  <a:moveTo>
                    <a:pt x="332685" y="340569"/>
                  </a:moveTo>
                  <a:lnTo>
                    <a:pt x="208774" y="340569"/>
                  </a:lnTo>
                  <a:lnTo>
                    <a:pt x="201166" y="332960"/>
                  </a:lnTo>
                  <a:lnTo>
                    <a:pt x="201166" y="208937"/>
                  </a:lnTo>
                  <a:lnTo>
                    <a:pt x="208774" y="201328"/>
                  </a:lnTo>
                  <a:lnTo>
                    <a:pt x="332685" y="201328"/>
                  </a:lnTo>
                  <a:lnTo>
                    <a:pt x="340293" y="208937"/>
                  </a:lnTo>
                  <a:lnTo>
                    <a:pt x="340293" y="235328"/>
                  </a:lnTo>
                  <a:lnTo>
                    <a:pt x="235137" y="235328"/>
                  </a:lnTo>
                  <a:lnTo>
                    <a:pt x="235137" y="306570"/>
                  </a:lnTo>
                  <a:lnTo>
                    <a:pt x="340293" y="306570"/>
                  </a:lnTo>
                  <a:lnTo>
                    <a:pt x="340293" y="332960"/>
                  </a:lnTo>
                  <a:lnTo>
                    <a:pt x="332685" y="340569"/>
                  </a:lnTo>
                  <a:close/>
                </a:path>
                <a:path w="541654" h="542289">
                  <a:moveTo>
                    <a:pt x="340293" y="306570"/>
                  </a:moveTo>
                  <a:lnTo>
                    <a:pt x="306321" y="306570"/>
                  </a:lnTo>
                  <a:lnTo>
                    <a:pt x="306321" y="235328"/>
                  </a:lnTo>
                  <a:lnTo>
                    <a:pt x="340293" y="235328"/>
                  </a:lnTo>
                  <a:lnTo>
                    <a:pt x="340293" y="306570"/>
                  </a:lnTo>
                  <a:close/>
                </a:path>
                <a:path w="541654" h="542289">
                  <a:moveTo>
                    <a:pt x="235137" y="507904"/>
                  </a:moveTo>
                  <a:lnTo>
                    <a:pt x="201166" y="507904"/>
                  </a:lnTo>
                  <a:lnTo>
                    <a:pt x="201166" y="428578"/>
                  </a:lnTo>
                  <a:lnTo>
                    <a:pt x="208774" y="420969"/>
                  </a:lnTo>
                  <a:lnTo>
                    <a:pt x="332685" y="420969"/>
                  </a:lnTo>
                  <a:lnTo>
                    <a:pt x="340293" y="428578"/>
                  </a:lnTo>
                  <a:lnTo>
                    <a:pt x="340293" y="454968"/>
                  </a:lnTo>
                  <a:lnTo>
                    <a:pt x="235137" y="454968"/>
                  </a:lnTo>
                  <a:lnTo>
                    <a:pt x="235137" y="507904"/>
                  </a:lnTo>
                  <a:close/>
                </a:path>
                <a:path w="541654" h="542289">
                  <a:moveTo>
                    <a:pt x="446986" y="541903"/>
                  </a:moveTo>
                  <a:lnTo>
                    <a:pt x="313930" y="541903"/>
                  </a:lnTo>
                  <a:lnTo>
                    <a:pt x="306321" y="534295"/>
                  </a:lnTo>
                  <a:lnTo>
                    <a:pt x="306321" y="454968"/>
                  </a:lnTo>
                  <a:lnTo>
                    <a:pt x="340293" y="454968"/>
                  </a:lnTo>
                  <a:lnTo>
                    <a:pt x="340293" y="507904"/>
                  </a:lnTo>
                  <a:lnTo>
                    <a:pt x="454594" y="507904"/>
                  </a:lnTo>
                  <a:lnTo>
                    <a:pt x="454594" y="534295"/>
                  </a:lnTo>
                  <a:lnTo>
                    <a:pt x="446986" y="541903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284834" y="5136117"/>
              <a:ext cx="397510" cy="474345"/>
            </a:xfrm>
            <a:custGeom>
              <a:avLst/>
              <a:gdLst/>
              <a:ahLst/>
              <a:cxnLst/>
              <a:rect l="l" t="t" r="r" b="b"/>
              <a:pathLst>
                <a:path w="397510" h="474345">
                  <a:moveTo>
                    <a:pt x="205235" y="473733"/>
                  </a:moveTo>
                  <a:lnTo>
                    <a:pt x="147620" y="468359"/>
                  </a:lnTo>
                  <a:lnTo>
                    <a:pt x="99177" y="453243"/>
                  </a:lnTo>
                  <a:lnTo>
                    <a:pt x="59017" y="429897"/>
                  </a:lnTo>
                  <a:lnTo>
                    <a:pt x="26254" y="399830"/>
                  </a:lnTo>
                  <a:lnTo>
                    <a:pt x="0" y="364552"/>
                  </a:lnTo>
                  <a:lnTo>
                    <a:pt x="91221" y="307798"/>
                  </a:lnTo>
                  <a:lnTo>
                    <a:pt x="114668" y="337071"/>
                  </a:lnTo>
                  <a:lnTo>
                    <a:pt x="143373" y="358767"/>
                  </a:lnTo>
                  <a:lnTo>
                    <a:pt x="175894" y="372251"/>
                  </a:lnTo>
                  <a:lnTo>
                    <a:pt x="210786" y="376887"/>
                  </a:lnTo>
                  <a:lnTo>
                    <a:pt x="236954" y="374709"/>
                  </a:lnTo>
                  <a:lnTo>
                    <a:pt x="257863" y="367789"/>
                  </a:lnTo>
                  <a:lnTo>
                    <a:pt x="271722" y="355549"/>
                  </a:lnTo>
                  <a:lnTo>
                    <a:pt x="276740" y="337409"/>
                  </a:lnTo>
                  <a:lnTo>
                    <a:pt x="270354" y="318740"/>
                  </a:lnTo>
                  <a:lnTo>
                    <a:pt x="252931" y="305101"/>
                  </a:lnTo>
                  <a:lnTo>
                    <a:pt x="227073" y="294817"/>
                  </a:lnTo>
                  <a:lnTo>
                    <a:pt x="195382" y="286211"/>
                  </a:lnTo>
                  <a:lnTo>
                    <a:pt x="156612" y="276260"/>
                  </a:lnTo>
                  <a:lnTo>
                    <a:pt x="117175" y="263960"/>
                  </a:lnTo>
                  <a:lnTo>
                    <a:pt x="80511" y="246965"/>
                  </a:lnTo>
                  <a:lnTo>
                    <a:pt x="50063" y="222928"/>
                  </a:lnTo>
                  <a:lnTo>
                    <a:pt x="29270" y="189501"/>
                  </a:lnTo>
                  <a:lnTo>
                    <a:pt x="21575" y="144336"/>
                  </a:lnTo>
                  <a:lnTo>
                    <a:pt x="27258" y="101303"/>
                  </a:lnTo>
                  <a:lnTo>
                    <a:pt x="43624" y="65518"/>
                  </a:lnTo>
                  <a:lnTo>
                    <a:pt x="69646" y="37239"/>
                  </a:lnTo>
                  <a:lnTo>
                    <a:pt x="104298" y="16721"/>
                  </a:lnTo>
                  <a:lnTo>
                    <a:pt x="146552" y="4223"/>
                  </a:lnTo>
                  <a:lnTo>
                    <a:pt x="195382" y="0"/>
                  </a:lnTo>
                  <a:lnTo>
                    <a:pt x="260943" y="7729"/>
                  </a:lnTo>
                  <a:lnTo>
                    <a:pt x="313562" y="28065"/>
                  </a:lnTo>
                  <a:lnTo>
                    <a:pt x="354855" y="56729"/>
                  </a:lnTo>
                  <a:lnTo>
                    <a:pt x="386440" y="89442"/>
                  </a:lnTo>
                  <a:lnTo>
                    <a:pt x="303855" y="157291"/>
                  </a:lnTo>
                  <a:lnTo>
                    <a:pt x="281696" y="135317"/>
                  </a:lnTo>
                  <a:lnTo>
                    <a:pt x="254625" y="117042"/>
                  </a:lnTo>
                  <a:lnTo>
                    <a:pt x="224896" y="104550"/>
                  </a:lnTo>
                  <a:lnTo>
                    <a:pt x="194762" y="99923"/>
                  </a:lnTo>
                  <a:lnTo>
                    <a:pt x="171659" y="102091"/>
                  </a:lnTo>
                  <a:lnTo>
                    <a:pt x="155086" y="108482"/>
                  </a:lnTo>
                  <a:lnTo>
                    <a:pt x="145100" y="118921"/>
                  </a:lnTo>
                  <a:lnTo>
                    <a:pt x="141759" y="133236"/>
                  </a:lnTo>
                  <a:lnTo>
                    <a:pt x="148047" y="152618"/>
                  </a:lnTo>
                  <a:lnTo>
                    <a:pt x="165254" y="166622"/>
                  </a:lnTo>
                  <a:lnTo>
                    <a:pt x="190899" y="177041"/>
                  </a:lnTo>
                  <a:lnTo>
                    <a:pt x="222498" y="185668"/>
                  </a:lnTo>
                  <a:lnTo>
                    <a:pt x="261313" y="195368"/>
                  </a:lnTo>
                  <a:lnTo>
                    <a:pt x="300865" y="207964"/>
                  </a:lnTo>
                  <a:lnTo>
                    <a:pt x="337678" y="225530"/>
                  </a:lnTo>
                  <a:lnTo>
                    <a:pt x="368275" y="250137"/>
                  </a:lnTo>
                  <a:lnTo>
                    <a:pt x="389182" y="283860"/>
                  </a:lnTo>
                  <a:lnTo>
                    <a:pt x="396924" y="328771"/>
                  </a:lnTo>
                  <a:lnTo>
                    <a:pt x="392484" y="364784"/>
                  </a:lnTo>
                  <a:lnTo>
                    <a:pt x="378456" y="398705"/>
                  </a:lnTo>
                  <a:lnTo>
                    <a:pt x="353779" y="428549"/>
                  </a:lnTo>
                  <a:lnTo>
                    <a:pt x="317391" y="452326"/>
                  </a:lnTo>
                  <a:lnTo>
                    <a:pt x="268230" y="468050"/>
                  </a:lnTo>
                  <a:lnTo>
                    <a:pt x="205235" y="473733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267274" y="5119117"/>
              <a:ext cx="431800" cy="508000"/>
            </a:xfrm>
            <a:custGeom>
              <a:avLst/>
              <a:gdLst/>
              <a:ahLst/>
              <a:cxnLst/>
              <a:rect l="l" t="t" r="r" b="b"/>
              <a:pathLst>
                <a:path w="431800" h="508000">
                  <a:moveTo>
                    <a:pt x="305032" y="376887"/>
                  </a:moveTo>
                  <a:lnTo>
                    <a:pt x="228347" y="376887"/>
                  </a:lnTo>
                  <a:lnTo>
                    <a:pt x="243715" y="376125"/>
                  </a:lnTo>
                  <a:lnTo>
                    <a:pt x="259690" y="372981"/>
                  </a:lnTo>
                  <a:lnTo>
                    <a:pt x="272236" y="366171"/>
                  </a:lnTo>
                  <a:lnTo>
                    <a:pt x="277315" y="354409"/>
                  </a:lnTo>
                  <a:lnTo>
                    <a:pt x="272717" y="344209"/>
                  </a:lnTo>
                  <a:lnTo>
                    <a:pt x="259350" y="335488"/>
                  </a:lnTo>
                  <a:lnTo>
                    <a:pt x="237855" y="327554"/>
                  </a:lnTo>
                  <a:lnTo>
                    <a:pt x="208873" y="319718"/>
                  </a:lnTo>
                  <a:lnTo>
                    <a:pt x="196609" y="316608"/>
                  </a:lnTo>
                  <a:lnTo>
                    <a:pt x="158121" y="306398"/>
                  </a:lnTo>
                  <a:lnTo>
                    <a:pt x="118656" y="292850"/>
                  </a:lnTo>
                  <a:lnTo>
                    <a:pt x="81769" y="273766"/>
                  </a:lnTo>
                  <a:lnTo>
                    <a:pt x="51018" y="246950"/>
                  </a:lnTo>
                  <a:lnTo>
                    <a:pt x="29960" y="210205"/>
                  </a:lnTo>
                  <a:lnTo>
                    <a:pt x="22150" y="161336"/>
                  </a:lnTo>
                  <a:lnTo>
                    <a:pt x="28021" y="115527"/>
                  </a:lnTo>
                  <a:lnTo>
                    <a:pt x="28110" y="114832"/>
                  </a:lnTo>
                  <a:lnTo>
                    <a:pt x="45462" y="75280"/>
                  </a:lnTo>
                  <a:lnTo>
                    <a:pt x="73414" y="43350"/>
                  </a:lnTo>
                  <a:lnTo>
                    <a:pt x="111174" y="19713"/>
                  </a:lnTo>
                  <a:lnTo>
                    <a:pt x="157947" y="5040"/>
                  </a:lnTo>
                  <a:lnTo>
                    <a:pt x="212943" y="0"/>
                  </a:lnTo>
                  <a:lnTo>
                    <a:pt x="261264" y="3855"/>
                  </a:lnTo>
                  <a:lnTo>
                    <a:pt x="305937" y="15393"/>
                  </a:lnTo>
                  <a:lnTo>
                    <a:pt x="345650" y="33999"/>
                  </a:lnTo>
                  <a:lnTo>
                    <a:pt x="212943" y="33999"/>
                  </a:lnTo>
                  <a:lnTo>
                    <a:pt x="158925" y="39587"/>
                  </a:lnTo>
                  <a:lnTo>
                    <a:pt x="115319" y="55858"/>
                  </a:lnTo>
                  <a:lnTo>
                    <a:pt x="83041" y="82067"/>
                  </a:lnTo>
                  <a:lnTo>
                    <a:pt x="63004" y="117474"/>
                  </a:lnTo>
                  <a:lnTo>
                    <a:pt x="56154" y="161128"/>
                  </a:lnTo>
                  <a:lnTo>
                    <a:pt x="56121" y="161336"/>
                  </a:lnTo>
                  <a:lnTo>
                    <a:pt x="63231" y="202185"/>
                  </a:lnTo>
                  <a:lnTo>
                    <a:pt x="114897" y="253783"/>
                  </a:lnTo>
                  <a:lnTo>
                    <a:pt x="155976" y="270050"/>
                  </a:lnTo>
                  <a:lnTo>
                    <a:pt x="204903" y="283638"/>
                  </a:lnTo>
                  <a:lnTo>
                    <a:pt x="217156" y="286742"/>
                  </a:lnTo>
                  <a:lnTo>
                    <a:pt x="249387" y="295385"/>
                  </a:lnTo>
                  <a:lnTo>
                    <a:pt x="279918" y="307782"/>
                  </a:lnTo>
                  <a:lnTo>
                    <a:pt x="302465" y="326539"/>
                  </a:lnTo>
                  <a:lnTo>
                    <a:pt x="311286" y="354409"/>
                  </a:lnTo>
                  <a:lnTo>
                    <a:pt x="308854" y="370398"/>
                  </a:lnTo>
                  <a:lnTo>
                    <a:pt x="305032" y="376887"/>
                  </a:lnTo>
                  <a:close/>
                </a:path>
                <a:path w="431800" h="508000">
                  <a:moveTo>
                    <a:pt x="376576" y="150966"/>
                  </a:moveTo>
                  <a:lnTo>
                    <a:pt x="323042" y="150966"/>
                  </a:lnTo>
                  <a:lnTo>
                    <a:pt x="379695" y="104410"/>
                  </a:lnTo>
                  <a:lnTo>
                    <a:pt x="344631" y="73436"/>
                  </a:lnTo>
                  <a:lnTo>
                    <a:pt x="305314" y="51452"/>
                  </a:lnTo>
                  <a:lnTo>
                    <a:pt x="261499" y="38343"/>
                  </a:lnTo>
                  <a:lnTo>
                    <a:pt x="212943" y="33999"/>
                  </a:lnTo>
                  <a:lnTo>
                    <a:pt x="345650" y="33999"/>
                  </a:lnTo>
                  <a:lnTo>
                    <a:pt x="383967" y="61342"/>
                  </a:lnTo>
                  <a:lnTo>
                    <a:pt x="417139" y="95667"/>
                  </a:lnTo>
                  <a:lnTo>
                    <a:pt x="420904" y="108115"/>
                  </a:lnTo>
                  <a:lnTo>
                    <a:pt x="419042" y="114354"/>
                  </a:lnTo>
                  <a:lnTo>
                    <a:pt x="414783" y="119578"/>
                  </a:lnTo>
                  <a:lnTo>
                    <a:pt x="376576" y="150966"/>
                  </a:lnTo>
                  <a:close/>
                </a:path>
                <a:path w="431800" h="508000">
                  <a:moveTo>
                    <a:pt x="360144" y="473733"/>
                  </a:moveTo>
                  <a:lnTo>
                    <a:pt x="222796" y="473733"/>
                  </a:lnTo>
                  <a:lnTo>
                    <a:pt x="282971" y="468117"/>
                  </a:lnTo>
                  <a:lnTo>
                    <a:pt x="331549" y="451767"/>
                  </a:lnTo>
                  <a:lnTo>
                    <a:pt x="367508" y="425429"/>
                  </a:lnTo>
                  <a:lnTo>
                    <a:pt x="389832" y="389848"/>
                  </a:lnTo>
                  <a:lnTo>
                    <a:pt x="397499" y="345771"/>
                  </a:lnTo>
                  <a:lnTo>
                    <a:pt x="389611" y="303475"/>
                  </a:lnTo>
                  <a:lnTo>
                    <a:pt x="367475" y="272465"/>
                  </a:lnTo>
                  <a:lnTo>
                    <a:pt x="333383" y="250003"/>
                  </a:lnTo>
                  <a:lnTo>
                    <a:pt x="289627" y="233352"/>
                  </a:lnTo>
                  <a:lnTo>
                    <a:pt x="238499" y="219773"/>
                  </a:lnTo>
                  <a:lnTo>
                    <a:pt x="236099" y="219197"/>
                  </a:lnTo>
                  <a:lnTo>
                    <a:pt x="203800" y="210511"/>
                  </a:lnTo>
                  <a:lnTo>
                    <a:pt x="173529" y="198028"/>
                  </a:lnTo>
                  <a:lnTo>
                    <a:pt x="151102" y="178889"/>
                  </a:lnTo>
                  <a:lnTo>
                    <a:pt x="142334" y="150235"/>
                  </a:lnTo>
                  <a:lnTo>
                    <a:pt x="144387" y="135991"/>
                  </a:lnTo>
                  <a:lnTo>
                    <a:pt x="153545" y="119578"/>
                  </a:lnTo>
                  <a:lnTo>
                    <a:pt x="153641" y="119405"/>
                  </a:lnTo>
                  <a:lnTo>
                    <a:pt x="174739" y="105656"/>
                  </a:lnTo>
                  <a:lnTo>
                    <a:pt x="212323" y="99922"/>
                  </a:lnTo>
                  <a:lnTo>
                    <a:pt x="243402" y="104179"/>
                  </a:lnTo>
                  <a:lnTo>
                    <a:pt x="273206" y="115527"/>
                  </a:lnTo>
                  <a:lnTo>
                    <a:pt x="300249" y="131834"/>
                  </a:lnTo>
                  <a:lnTo>
                    <a:pt x="302737" y="133922"/>
                  </a:lnTo>
                  <a:lnTo>
                    <a:pt x="212323" y="133922"/>
                  </a:lnTo>
                  <a:lnTo>
                    <a:pt x="196614" y="134949"/>
                  </a:lnTo>
                  <a:lnTo>
                    <a:pt x="185353" y="138020"/>
                  </a:lnTo>
                  <a:lnTo>
                    <a:pt x="178573" y="143120"/>
                  </a:lnTo>
                  <a:lnTo>
                    <a:pt x="176306" y="150235"/>
                  </a:lnTo>
                  <a:lnTo>
                    <a:pt x="180717" y="161128"/>
                  </a:lnTo>
                  <a:lnTo>
                    <a:pt x="193720" y="170178"/>
                  </a:lnTo>
                  <a:lnTo>
                    <a:pt x="214972" y="178238"/>
                  </a:lnTo>
                  <a:lnTo>
                    <a:pt x="244128" y="186161"/>
                  </a:lnTo>
                  <a:lnTo>
                    <a:pt x="246406" y="186708"/>
                  </a:lnTo>
                  <a:lnTo>
                    <a:pt x="285703" y="196658"/>
                  </a:lnTo>
                  <a:lnTo>
                    <a:pt x="326832" y="210205"/>
                  </a:lnTo>
                  <a:lnTo>
                    <a:pt x="366574" y="229847"/>
                  </a:lnTo>
                  <a:lnTo>
                    <a:pt x="399867" y="257476"/>
                  </a:lnTo>
                  <a:lnTo>
                    <a:pt x="422880" y="295385"/>
                  </a:lnTo>
                  <a:lnTo>
                    <a:pt x="431471" y="345771"/>
                  </a:lnTo>
                  <a:lnTo>
                    <a:pt x="427986" y="379396"/>
                  </a:lnTo>
                  <a:lnTo>
                    <a:pt x="417015" y="412120"/>
                  </a:lnTo>
                  <a:lnTo>
                    <a:pt x="397784" y="442388"/>
                  </a:lnTo>
                  <a:lnTo>
                    <a:pt x="369521" y="468640"/>
                  </a:lnTo>
                  <a:lnTo>
                    <a:pt x="360144" y="473733"/>
                  </a:lnTo>
                  <a:close/>
                </a:path>
                <a:path w="431800" h="508000">
                  <a:moveTo>
                    <a:pt x="324291" y="191650"/>
                  </a:moveTo>
                  <a:lnTo>
                    <a:pt x="315268" y="190765"/>
                  </a:lnTo>
                  <a:lnTo>
                    <a:pt x="311143" y="188557"/>
                  </a:lnTo>
                  <a:lnTo>
                    <a:pt x="308278" y="185070"/>
                  </a:lnTo>
                  <a:lnTo>
                    <a:pt x="287444" y="164575"/>
                  </a:lnTo>
                  <a:lnTo>
                    <a:pt x="262938" y="148382"/>
                  </a:lnTo>
                  <a:lnTo>
                    <a:pt x="237114" y="137746"/>
                  </a:lnTo>
                  <a:lnTo>
                    <a:pt x="212323" y="133922"/>
                  </a:lnTo>
                  <a:lnTo>
                    <a:pt x="302737" y="133922"/>
                  </a:lnTo>
                  <a:lnTo>
                    <a:pt x="323042" y="150966"/>
                  </a:lnTo>
                  <a:lnTo>
                    <a:pt x="376576" y="150966"/>
                  </a:lnTo>
                  <a:lnTo>
                    <a:pt x="328715" y="190283"/>
                  </a:lnTo>
                  <a:lnTo>
                    <a:pt x="324291" y="191650"/>
                  </a:lnTo>
                  <a:close/>
                </a:path>
                <a:path w="431800" h="508000">
                  <a:moveTo>
                    <a:pt x="222796" y="507732"/>
                  </a:moveTo>
                  <a:lnTo>
                    <a:pt x="167249" y="503010"/>
                  </a:lnTo>
                  <a:lnTo>
                    <a:pt x="117411" y="488878"/>
                  </a:lnTo>
                  <a:lnTo>
                    <a:pt x="73383" y="465388"/>
                  </a:lnTo>
                  <a:lnTo>
                    <a:pt x="35263" y="432595"/>
                  </a:lnTo>
                  <a:lnTo>
                    <a:pt x="3151" y="390550"/>
                  </a:lnTo>
                  <a:lnTo>
                    <a:pt x="0" y="382100"/>
                  </a:lnTo>
                  <a:lnTo>
                    <a:pt x="2034" y="373306"/>
                  </a:lnTo>
                  <a:lnTo>
                    <a:pt x="4766" y="369499"/>
                  </a:lnTo>
                  <a:lnTo>
                    <a:pt x="103640" y="307975"/>
                  </a:lnTo>
                  <a:lnTo>
                    <a:pt x="108274" y="307239"/>
                  </a:lnTo>
                  <a:lnTo>
                    <a:pt x="117043" y="309276"/>
                  </a:lnTo>
                  <a:lnTo>
                    <a:pt x="120847" y="312009"/>
                  </a:lnTo>
                  <a:lnTo>
                    <a:pt x="123225" y="315844"/>
                  </a:lnTo>
                  <a:lnTo>
                    <a:pt x="143700" y="341507"/>
                  </a:lnTo>
                  <a:lnTo>
                    <a:pt x="151925" y="347785"/>
                  </a:lnTo>
                  <a:lnTo>
                    <a:pt x="104005" y="347785"/>
                  </a:lnTo>
                  <a:lnTo>
                    <a:pt x="41447" y="386709"/>
                  </a:lnTo>
                  <a:lnTo>
                    <a:pt x="76309" y="424995"/>
                  </a:lnTo>
                  <a:lnTo>
                    <a:pt x="117976" y="452166"/>
                  </a:lnTo>
                  <a:lnTo>
                    <a:pt x="166716" y="468365"/>
                  </a:lnTo>
                  <a:lnTo>
                    <a:pt x="222796" y="473733"/>
                  </a:lnTo>
                  <a:lnTo>
                    <a:pt x="360144" y="473733"/>
                  </a:lnTo>
                  <a:lnTo>
                    <a:pt x="331451" y="489320"/>
                  </a:lnTo>
                  <a:lnTo>
                    <a:pt x="282800" y="502870"/>
                  </a:lnTo>
                  <a:lnTo>
                    <a:pt x="222796" y="507732"/>
                  </a:lnTo>
                  <a:close/>
                </a:path>
                <a:path w="431800" h="508000">
                  <a:moveTo>
                    <a:pt x="228347" y="410886"/>
                  </a:moveTo>
                  <a:lnTo>
                    <a:pt x="192713" y="406623"/>
                  </a:lnTo>
                  <a:lnTo>
                    <a:pt x="159371" y="394260"/>
                  </a:lnTo>
                  <a:lnTo>
                    <a:pt x="129432" y="374435"/>
                  </a:lnTo>
                  <a:lnTo>
                    <a:pt x="104005" y="347785"/>
                  </a:lnTo>
                  <a:lnTo>
                    <a:pt x="151925" y="347785"/>
                  </a:lnTo>
                  <a:lnTo>
                    <a:pt x="168844" y="360699"/>
                  </a:lnTo>
                  <a:lnTo>
                    <a:pt x="197460" y="372724"/>
                  </a:lnTo>
                  <a:lnTo>
                    <a:pt x="228347" y="376887"/>
                  </a:lnTo>
                  <a:lnTo>
                    <a:pt x="305032" y="376887"/>
                  </a:lnTo>
                  <a:lnTo>
                    <a:pt x="297888" y="389016"/>
                  </a:lnTo>
                  <a:lnTo>
                    <a:pt x="272886" y="404450"/>
                  </a:lnTo>
                  <a:lnTo>
                    <a:pt x="228347" y="410886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692840" y="5142901"/>
              <a:ext cx="438150" cy="458470"/>
            </a:xfrm>
            <a:custGeom>
              <a:avLst/>
              <a:gdLst/>
              <a:ahLst/>
              <a:cxnLst/>
              <a:rect l="l" t="t" r="r" b="b"/>
              <a:pathLst>
                <a:path w="438150" h="458470">
                  <a:moveTo>
                    <a:pt x="112177" y="458311"/>
                  </a:moveTo>
                  <a:lnTo>
                    <a:pt x="0" y="458311"/>
                  </a:lnTo>
                  <a:lnTo>
                    <a:pt x="161488" y="0"/>
                  </a:lnTo>
                  <a:lnTo>
                    <a:pt x="276121" y="0"/>
                  </a:lnTo>
                  <a:lnTo>
                    <a:pt x="332196" y="159145"/>
                  </a:lnTo>
                  <a:lnTo>
                    <a:pt x="214491" y="159145"/>
                  </a:lnTo>
                  <a:lnTo>
                    <a:pt x="170733" y="285597"/>
                  </a:lnTo>
                  <a:lnTo>
                    <a:pt x="376752" y="285597"/>
                  </a:lnTo>
                  <a:lnTo>
                    <a:pt x="407614" y="373185"/>
                  </a:lnTo>
                  <a:lnTo>
                    <a:pt x="141759" y="373185"/>
                  </a:lnTo>
                  <a:lnTo>
                    <a:pt x="112177" y="458311"/>
                  </a:lnTo>
                  <a:close/>
                </a:path>
                <a:path w="438150" h="458470">
                  <a:moveTo>
                    <a:pt x="376752" y="285597"/>
                  </a:moveTo>
                  <a:lnTo>
                    <a:pt x="257631" y="285597"/>
                  </a:lnTo>
                  <a:lnTo>
                    <a:pt x="215719" y="159145"/>
                  </a:lnTo>
                  <a:lnTo>
                    <a:pt x="332196" y="159145"/>
                  </a:lnTo>
                  <a:lnTo>
                    <a:pt x="376752" y="285597"/>
                  </a:lnTo>
                  <a:close/>
                </a:path>
                <a:path w="438150" h="458470">
                  <a:moveTo>
                    <a:pt x="437609" y="458311"/>
                  </a:moveTo>
                  <a:lnTo>
                    <a:pt x="313100" y="458311"/>
                  </a:lnTo>
                  <a:lnTo>
                    <a:pt x="285365" y="373185"/>
                  </a:lnTo>
                  <a:lnTo>
                    <a:pt x="407614" y="373185"/>
                  </a:lnTo>
                  <a:lnTo>
                    <a:pt x="437609" y="458311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74991" y="5125901"/>
              <a:ext cx="473709" cy="492759"/>
            </a:xfrm>
            <a:custGeom>
              <a:avLst/>
              <a:gdLst/>
              <a:ahLst/>
              <a:cxnLst/>
              <a:rect l="l" t="t" r="r" b="b"/>
              <a:pathLst>
                <a:path w="473710" h="492760">
                  <a:moveTo>
                    <a:pt x="137258" y="492310"/>
                  </a:moveTo>
                  <a:lnTo>
                    <a:pt x="12341" y="492310"/>
                  </a:lnTo>
                  <a:lnTo>
                    <a:pt x="7166" y="489632"/>
                  </a:lnTo>
                  <a:lnTo>
                    <a:pt x="796" y="480628"/>
                  </a:lnTo>
                  <a:lnTo>
                    <a:pt x="0" y="474856"/>
                  </a:lnTo>
                  <a:lnTo>
                    <a:pt x="165712" y="4548"/>
                  </a:lnTo>
                  <a:lnTo>
                    <a:pt x="172137" y="0"/>
                  </a:lnTo>
                  <a:lnTo>
                    <a:pt x="301168" y="0"/>
                  </a:lnTo>
                  <a:lnTo>
                    <a:pt x="307593" y="4548"/>
                  </a:lnTo>
                  <a:lnTo>
                    <a:pt x="317970" y="33999"/>
                  </a:lnTo>
                  <a:lnTo>
                    <a:pt x="191357" y="33999"/>
                  </a:lnTo>
                  <a:lnTo>
                    <a:pt x="41845" y="458311"/>
                  </a:lnTo>
                  <a:lnTo>
                    <a:pt x="153917" y="458311"/>
                  </a:lnTo>
                  <a:lnTo>
                    <a:pt x="143746" y="487579"/>
                  </a:lnTo>
                  <a:lnTo>
                    <a:pt x="143694" y="487728"/>
                  </a:lnTo>
                  <a:lnTo>
                    <a:pt x="137258" y="492310"/>
                  </a:lnTo>
                  <a:close/>
                </a:path>
                <a:path w="473710" h="492760">
                  <a:moveTo>
                    <a:pt x="467476" y="458311"/>
                  </a:moveTo>
                  <a:lnTo>
                    <a:pt x="431460" y="458311"/>
                  </a:lnTo>
                  <a:lnTo>
                    <a:pt x="281948" y="33999"/>
                  </a:lnTo>
                  <a:lnTo>
                    <a:pt x="317970" y="33999"/>
                  </a:lnTo>
                  <a:lnTo>
                    <a:pt x="467476" y="458311"/>
                  </a:lnTo>
                  <a:close/>
                </a:path>
                <a:path w="473710" h="492760">
                  <a:moveTo>
                    <a:pt x="280931" y="319596"/>
                  </a:moveTo>
                  <a:lnTo>
                    <a:pt x="183085" y="319596"/>
                  </a:lnTo>
                  <a:lnTo>
                    <a:pt x="177932" y="316934"/>
                  </a:lnTo>
                  <a:lnTo>
                    <a:pt x="171664" y="308119"/>
                  </a:lnTo>
                  <a:lnTo>
                    <a:pt x="171562" y="307975"/>
                  </a:lnTo>
                  <a:lnTo>
                    <a:pt x="170761" y="302425"/>
                  </a:lnTo>
                  <a:lnTo>
                    <a:pt x="170733" y="302231"/>
                  </a:lnTo>
                  <a:lnTo>
                    <a:pt x="218660" y="163738"/>
                  </a:lnTo>
                  <a:lnTo>
                    <a:pt x="225096" y="159145"/>
                  </a:lnTo>
                  <a:lnTo>
                    <a:pt x="240888" y="159145"/>
                  </a:lnTo>
                  <a:lnTo>
                    <a:pt x="247242" y="163738"/>
                  </a:lnTo>
                  <a:lnTo>
                    <a:pt x="268409" y="227282"/>
                  </a:lnTo>
                  <a:lnTo>
                    <a:pt x="232616" y="227282"/>
                  </a:lnTo>
                  <a:lnTo>
                    <a:pt x="212434" y="285596"/>
                  </a:lnTo>
                  <a:lnTo>
                    <a:pt x="287739" y="285596"/>
                  </a:lnTo>
                  <a:lnTo>
                    <a:pt x="293252" y="302231"/>
                  </a:lnTo>
                  <a:lnTo>
                    <a:pt x="293317" y="302425"/>
                  </a:lnTo>
                  <a:lnTo>
                    <a:pt x="292465" y="307975"/>
                  </a:lnTo>
                  <a:lnTo>
                    <a:pt x="292443" y="308119"/>
                  </a:lnTo>
                  <a:lnTo>
                    <a:pt x="286090" y="316934"/>
                  </a:lnTo>
                  <a:lnTo>
                    <a:pt x="280931" y="319596"/>
                  </a:lnTo>
                  <a:close/>
                </a:path>
                <a:path w="473710" h="492760">
                  <a:moveTo>
                    <a:pt x="287739" y="285596"/>
                  </a:moveTo>
                  <a:lnTo>
                    <a:pt x="251947" y="285596"/>
                  </a:lnTo>
                  <a:lnTo>
                    <a:pt x="232616" y="227282"/>
                  </a:lnTo>
                  <a:lnTo>
                    <a:pt x="268409" y="227282"/>
                  </a:lnTo>
                  <a:lnTo>
                    <a:pt x="287739" y="285596"/>
                  </a:lnTo>
                  <a:close/>
                </a:path>
                <a:path w="473710" h="492760">
                  <a:moveTo>
                    <a:pt x="153917" y="458311"/>
                  </a:moveTo>
                  <a:lnTo>
                    <a:pt x="117950" y="458311"/>
                  </a:lnTo>
                  <a:lnTo>
                    <a:pt x="145887" y="377916"/>
                  </a:lnTo>
                  <a:lnTo>
                    <a:pt x="145939" y="377767"/>
                  </a:lnTo>
                  <a:lnTo>
                    <a:pt x="152375" y="373185"/>
                  </a:lnTo>
                  <a:lnTo>
                    <a:pt x="310568" y="373185"/>
                  </a:lnTo>
                  <a:lnTo>
                    <a:pt x="317081" y="377916"/>
                  </a:lnTo>
                  <a:lnTo>
                    <a:pt x="326619" y="407184"/>
                  </a:lnTo>
                  <a:lnTo>
                    <a:pt x="171683" y="407184"/>
                  </a:lnTo>
                  <a:lnTo>
                    <a:pt x="153917" y="458311"/>
                  </a:lnTo>
                  <a:close/>
                </a:path>
                <a:path w="473710" h="492760">
                  <a:moveTo>
                    <a:pt x="460964" y="492310"/>
                  </a:moveTo>
                  <a:lnTo>
                    <a:pt x="323595" y="492310"/>
                  </a:lnTo>
                  <a:lnTo>
                    <a:pt x="317081" y="487579"/>
                  </a:lnTo>
                  <a:lnTo>
                    <a:pt x="290884" y="407184"/>
                  </a:lnTo>
                  <a:lnTo>
                    <a:pt x="326619" y="407184"/>
                  </a:lnTo>
                  <a:lnTo>
                    <a:pt x="343279" y="458311"/>
                  </a:lnTo>
                  <a:lnTo>
                    <a:pt x="467476" y="458311"/>
                  </a:lnTo>
                  <a:lnTo>
                    <a:pt x="473306" y="474856"/>
                  </a:lnTo>
                  <a:lnTo>
                    <a:pt x="472509" y="480628"/>
                  </a:lnTo>
                  <a:lnTo>
                    <a:pt x="466139" y="489632"/>
                  </a:lnTo>
                  <a:lnTo>
                    <a:pt x="460964" y="492310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179123" y="5144299"/>
              <a:ext cx="314960" cy="457834"/>
            </a:xfrm>
            <a:custGeom>
              <a:avLst/>
              <a:gdLst/>
              <a:ahLst/>
              <a:cxnLst/>
              <a:rect l="l" t="t" r="r" b="b"/>
              <a:pathLst>
                <a:path w="314960" h="457835">
                  <a:moveTo>
                    <a:pt x="314947" y="357022"/>
                  </a:moveTo>
                  <a:lnTo>
                    <a:pt x="123266" y="357022"/>
                  </a:lnTo>
                  <a:lnTo>
                    <a:pt x="123266" y="0"/>
                  </a:lnTo>
                  <a:lnTo>
                    <a:pt x="0" y="0"/>
                  </a:lnTo>
                  <a:lnTo>
                    <a:pt x="0" y="357022"/>
                  </a:lnTo>
                  <a:lnTo>
                    <a:pt x="0" y="457390"/>
                  </a:lnTo>
                  <a:lnTo>
                    <a:pt x="314947" y="457390"/>
                  </a:lnTo>
                  <a:lnTo>
                    <a:pt x="314947" y="357022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162142" y="5127750"/>
              <a:ext cx="349250" cy="490855"/>
            </a:xfrm>
            <a:custGeom>
              <a:avLst/>
              <a:gdLst/>
              <a:ahLst/>
              <a:cxnLst/>
              <a:rect l="l" t="t" r="r" b="b"/>
              <a:pathLst>
                <a:path w="349250" h="490854">
                  <a:moveTo>
                    <a:pt x="341310" y="490462"/>
                  </a:moveTo>
                  <a:lnTo>
                    <a:pt x="7607" y="490462"/>
                  </a:lnTo>
                  <a:lnTo>
                    <a:pt x="0" y="482853"/>
                  </a:lnTo>
                  <a:lnTo>
                    <a:pt x="0" y="7608"/>
                  </a:lnTo>
                  <a:lnTo>
                    <a:pt x="7607" y="0"/>
                  </a:lnTo>
                  <a:lnTo>
                    <a:pt x="149633" y="0"/>
                  </a:lnTo>
                  <a:lnTo>
                    <a:pt x="157241" y="7608"/>
                  </a:lnTo>
                  <a:lnTo>
                    <a:pt x="157241" y="33999"/>
                  </a:lnTo>
                  <a:lnTo>
                    <a:pt x="33971" y="33999"/>
                  </a:lnTo>
                  <a:lnTo>
                    <a:pt x="33971" y="456462"/>
                  </a:lnTo>
                  <a:lnTo>
                    <a:pt x="348919" y="456462"/>
                  </a:lnTo>
                  <a:lnTo>
                    <a:pt x="348919" y="482853"/>
                  </a:lnTo>
                  <a:lnTo>
                    <a:pt x="341310" y="490462"/>
                  </a:lnTo>
                  <a:close/>
                </a:path>
                <a:path w="349250" h="490854">
                  <a:moveTo>
                    <a:pt x="348919" y="456462"/>
                  </a:moveTo>
                  <a:lnTo>
                    <a:pt x="314947" y="456462"/>
                  </a:lnTo>
                  <a:lnTo>
                    <a:pt x="314947" y="391153"/>
                  </a:lnTo>
                  <a:lnTo>
                    <a:pt x="130877" y="391153"/>
                  </a:lnTo>
                  <a:lnTo>
                    <a:pt x="123269" y="383544"/>
                  </a:lnTo>
                  <a:lnTo>
                    <a:pt x="123269" y="33999"/>
                  </a:lnTo>
                  <a:lnTo>
                    <a:pt x="157241" y="33999"/>
                  </a:lnTo>
                  <a:lnTo>
                    <a:pt x="157241" y="357154"/>
                  </a:lnTo>
                  <a:lnTo>
                    <a:pt x="341310" y="357154"/>
                  </a:lnTo>
                  <a:lnTo>
                    <a:pt x="348919" y="364762"/>
                  </a:lnTo>
                  <a:lnTo>
                    <a:pt x="348919" y="456462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545836" y="5144299"/>
              <a:ext cx="335915" cy="457834"/>
            </a:xfrm>
            <a:custGeom>
              <a:avLst/>
              <a:gdLst/>
              <a:ahLst/>
              <a:cxnLst/>
              <a:rect l="l" t="t" r="r" b="b"/>
              <a:pathLst>
                <a:path w="335914" h="457835">
                  <a:moveTo>
                    <a:pt x="335902" y="357022"/>
                  </a:moveTo>
                  <a:lnTo>
                    <a:pt x="123266" y="357022"/>
                  </a:lnTo>
                  <a:lnTo>
                    <a:pt x="123266" y="273164"/>
                  </a:lnTo>
                  <a:lnTo>
                    <a:pt x="267487" y="273164"/>
                  </a:lnTo>
                  <a:lnTo>
                    <a:pt x="267487" y="176606"/>
                  </a:lnTo>
                  <a:lnTo>
                    <a:pt x="123266" y="176606"/>
                  </a:lnTo>
                  <a:lnTo>
                    <a:pt x="123266" y="102920"/>
                  </a:lnTo>
                  <a:lnTo>
                    <a:pt x="325424" y="102920"/>
                  </a:lnTo>
                  <a:lnTo>
                    <a:pt x="325424" y="0"/>
                  </a:lnTo>
                  <a:lnTo>
                    <a:pt x="0" y="0"/>
                  </a:lnTo>
                  <a:lnTo>
                    <a:pt x="0" y="102920"/>
                  </a:lnTo>
                  <a:lnTo>
                    <a:pt x="0" y="176606"/>
                  </a:lnTo>
                  <a:lnTo>
                    <a:pt x="0" y="273164"/>
                  </a:lnTo>
                  <a:lnTo>
                    <a:pt x="0" y="357022"/>
                  </a:lnTo>
                  <a:lnTo>
                    <a:pt x="0" y="457390"/>
                  </a:lnTo>
                  <a:lnTo>
                    <a:pt x="335902" y="457390"/>
                  </a:lnTo>
                  <a:lnTo>
                    <a:pt x="335902" y="357022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528855" y="5127750"/>
              <a:ext cx="370205" cy="490855"/>
            </a:xfrm>
            <a:custGeom>
              <a:avLst/>
              <a:gdLst/>
              <a:ahLst/>
              <a:cxnLst/>
              <a:rect l="l" t="t" r="r" b="b"/>
              <a:pathLst>
                <a:path w="370204" h="490854">
                  <a:moveTo>
                    <a:pt x="362266" y="490462"/>
                  </a:moveTo>
                  <a:lnTo>
                    <a:pt x="7608" y="490462"/>
                  </a:lnTo>
                  <a:lnTo>
                    <a:pt x="0" y="482853"/>
                  </a:lnTo>
                  <a:lnTo>
                    <a:pt x="0" y="7608"/>
                  </a:lnTo>
                  <a:lnTo>
                    <a:pt x="7608" y="0"/>
                  </a:lnTo>
                  <a:lnTo>
                    <a:pt x="351783" y="0"/>
                  </a:lnTo>
                  <a:lnTo>
                    <a:pt x="359391" y="7608"/>
                  </a:lnTo>
                  <a:lnTo>
                    <a:pt x="359391" y="33999"/>
                  </a:lnTo>
                  <a:lnTo>
                    <a:pt x="33971" y="33999"/>
                  </a:lnTo>
                  <a:lnTo>
                    <a:pt x="33971" y="456462"/>
                  </a:lnTo>
                  <a:lnTo>
                    <a:pt x="369875" y="456462"/>
                  </a:lnTo>
                  <a:lnTo>
                    <a:pt x="369875" y="482853"/>
                  </a:lnTo>
                  <a:lnTo>
                    <a:pt x="362266" y="490462"/>
                  </a:lnTo>
                  <a:close/>
                </a:path>
                <a:path w="370204" h="490854">
                  <a:moveTo>
                    <a:pt x="369875" y="456462"/>
                  </a:moveTo>
                  <a:lnTo>
                    <a:pt x="335903" y="456462"/>
                  </a:lnTo>
                  <a:lnTo>
                    <a:pt x="335903" y="391153"/>
                  </a:lnTo>
                  <a:lnTo>
                    <a:pt x="130877" y="391153"/>
                  </a:lnTo>
                  <a:lnTo>
                    <a:pt x="123269" y="383544"/>
                  </a:lnTo>
                  <a:lnTo>
                    <a:pt x="123269" y="280251"/>
                  </a:lnTo>
                  <a:lnTo>
                    <a:pt x="130877" y="272642"/>
                  </a:lnTo>
                  <a:lnTo>
                    <a:pt x="267483" y="272642"/>
                  </a:lnTo>
                  <a:lnTo>
                    <a:pt x="267483" y="210415"/>
                  </a:lnTo>
                  <a:lnTo>
                    <a:pt x="130877" y="210415"/>
                  </a:lnTo>
                  <a:lnTo>
                    <a:pt x="123269" y="202806"/>
                  </a:lnTo>
                  <a:lnTo>
                    <a:pt x="123269" y="110005"/>
                  </a:lnTo>
                  <a:lnTo>
                    <a:pt x="130877" y="102396"/>
                  </a:lnTo>
                  <a:lnTo>
                    <a:pt x="325419" y="102396"/>
                  </a:lnTo>
                  <a:lnTo>
                    <a:pt x="325419" y="33999"/>
                  </a:lnTo>
                  <a:lnTo>
                    <a:pt x="359391" y="33999"/>
                  </a:lnTo>
                  <a:lnTo>
                    <a:pt x="359391" y="128787"/>
                  </a:lnTo>
                  <a:lnTo>
                    <a:pt x="351783" y="136396"/>
                  </a:lnTo>
                  <a:lnTo>
                    <a:pt x="157241" y="136396"/>
                  </a:lnTo>
                  <a:lnTo>
                    <a:pt x="157241" y="176416"/>
                  </a:lnTo>
                  <a:lnTo>
                    <a:pt x="293847" y="176416"/>
                  </a:lnTo>
                  <a:lnTo>
                    <a:pt x="301455" y="184025"/>
                  </a:lnTo>
                  <a:lnTo>
                    <a:pt x="301455" y="299032"/>
                  </a:lnTo>
                  <a:lnTo>
                    <a:pt x="293847" y="306641"/>
                  </a:lnTo>
                  <a:lnTo>
                    <a:pt x="157241" y="306641"/>
                  </a:lnTo>
                  <a:lnTo>
                    <a:pt x="157241" y="357154"/>
                  </a:lnTo>
                  <a:lnTo>
                    <a:pt x="362266" y="357154"/>
                  </a:lnTo>
                  <a:lnTo>
                    <a:pt x="369875" y="364762"/>
                  </a:lnTo>
                  <a:lnTo>
                    <a:pt x="369875" y="456462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713754" y="5903703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70827" y="568302"/>
                  </a:moveTo>
                  <a:lnTo>
                    <a:pt x="97014" y="568302"/>
                  </a:lnTo>
                  <a:lnTo>
                    <a:pt x="59252" y="560671"/>
                  </a:lnTo>
                  <a:lnTo>
                    <a:pt x="28415" y="539864"/>
                  </a:lnTo>
                  <a:lnTo>
                    <a:pt x="7623" y="509001"/>
                  </a:lnTo>
                  <a:lnTo>
                    <a:pt x="0" y="471208"/>
                  </a:lnTo>
                  <a:lnTo>
                    <a:pt x="0" y="97093"/>
                  </a:lnTo>
                  <a:lnTo>
                    <a:pt x="7623" y="59300"/>
                  </a:lnTo>
                  <a:lnTo>
                    <a:pt x="28415" y="28438"/>
                  </a:lnTo>
                  <a:lnTo>
                    <a:pt x="59252" y="7630"/>
                  </a:lnTo>
                  <a:lnTo>
                    <a:pt x="97014" y="0"/>
                  </a:lnTo>
                  <a:lnTo>
                    <a:pt x="470827" y="0"/>
                  </a:lnTo>
                  <a:lnTo>
                    <a:pt x="508589" y="7630"/>
                  </a:lnTo>
                  <a:lnTo>
                    <a:pt x="539427" y="28438"/>
                  </a:lnTo>
                  <a:lnTo>
                    <a:pt x="560218" y="59300"/>
                  </a:lnTo>
                  <a:lnTo>
                    <a:pt x="567842" y="97093"/>
                  </a:lnTo>
                  <a:lnTo>
                    <a:pt x="567842" y="471208"/>
                  </a:lnTo>
                  <a:lnTo>
                    <a:pt x="560218" y="509001"/>
                  </a:lnTo>
                  <a:lnTo>
                    <a:pt x="539427" y="539864"/>
                  </a:lnTo>
                  <a:lnTo>
                    <a:pt x="508589" y="560671"/>
                  </a:lnTo>
                  <a:lnTo>
                    <a:pt x="470827" y="568302"/>
                  </a:lnTo>
                  <a:close/>
                </a:path>
              </a:pathLst>
            </a:custGeom>
            <a:solidFill>
              <a:srgbClr val="F5BD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696774" y="5886704"/>
              <a:ext cx="601980" cy="602615"/>
            </a:xfrm>
            <a:custGeom>
              <a:avLst/>
              <a:gdLst/>
              <a:ahLst/>
              <a:cxnLst/>
              <a:rect l="l" t="t" r="r" b="b"/>
              <a:pathLst>
                <a:path w="601979" h="602614">
                  <a:moveTo>
                    <a:pt x="488389" y="602304"/>
                  </a:moveTo>
                  <a:lnTo>
                    <a:pt x="113416" y="602304"/>
                  </a:lnTo>
                  <a:lnTo>
                    <a:pt x="69312" y="593370"/>
                  </a:lnTo>
                  <a:lnTo>
                    <a:pt x="33257" y="569019"/>
                  </a:lnTo>
                  <a:lnTo>
                    <a:pt x="8927" y="532931"/>
                  </a:lnTo>
                  <a:lnTo>
                    <a:pt x="0" y="488785"/>
                  </a:lnTo>
                  <a:lnTo>
                    <a:pt x="0" y="113508"/>
                  </a:lnTo>
                  <a:lnTo>
                    <a:pt x="8927" y="69368"/>
                  </a:lnTo>
                  <a:lnTo>
                    <a:pt x="33257" y="33284"/>
                  </a:lnTo>
                  <a:lnTo>
                    <a:pt x="69312" y="8934"/>
                  </a:lnTo>
                  <a:lnTo>
                    <a:pt x="113416" y="0"/>
                  </a:lnTo>
                  <a:lnTo>
                    <a:pt x="488389" y="0"/>
                  </a:lnTo>
                  <a:lnTo>
                    <a:pt x="532493" y="8934"/>
                  </a:lnTo>
                  <a:lnTo>
                    <a:pt x="568549" y="33284"/>
                  </a:lnTo>
                  <a:lnTo>
                    <a:pt x="569031" y="33999"/>
                  </a:lnTo>
                  <a:lnTo>
                    <a:pt x="113416" y="33999"/>
                  </a:lnTo>
                  <a:lnTo>
                    <a:pt x="82523" y="40257"/>
                  </a:lnTo>
                  <a:lnTo>
                    <a:pt x="57268" y="57314"/>
                  </a:lnTo>
                  <a:lnTo>
                    <a:pt x="40225" y="82590"/>
                  </a:lnTo>
                  <a:lnTo>
                    <a:pt x="33971" y="113508"/>
                  </a:lnTo>
                  <a:lnTo>
                    <a:pt x="33971" y="488785"/>
                  </a:lnTo>
                  <a:lnTo>
                    <a:pt x="40225" y="519709"/>
                  </a:lnTo>
                  <a:lnTo>
                    <a:pt x="57268" y="544989"/>
                  </a:lnTo>
                  <a:lnTo>
                    <a:pt x="82523" y="562046"/>
                  </a:lnTo>
                  <a:lnTo>
                    <a:pt x="113416" y="568305"/>
                  </a:lnTo>
                  <a:lnTo>
                    <a:pt x="569030" y="568305"/>
                  </a:lnTo>
                  <a:lnTo>
                    <a:pt x="568549" y="569019"/>
                  </a:lnTo>
                  <a:lnTo>
                    <a:pt x="532493" y="593370"/>
                  </a:lnTo>
                  <a:lnTo>
                    <a:pt x="488389" y="602304"/>
                  </a:lnTo>
                  <a:close/>
                </a:path>
                <a:path w="601979" h="602614">
                  <a:moveTo>
                    <a:pt x="569030" y="568305"/>
                  </a:moveTo>
                  <a:lnTo>
                    <a:pt x="488389" y="568305"/>
                  </a:lnTo>
                  <a:lnTo>
                    <a:pt x="519282" y="562046"/>
                  </a:lnTo>
                  <a:lnTo>
                    <a:pt x="544538" y="544989"/>
                  </a:lnTo>
                  <a:lnTo>
                    <a:pt x="561581" y="519709"/>
                  </a:lnTo>
                  <a:lnTo>
                    <a:pt x="567834" y="488785"/>
                  </a:lnTo>
                  <a:lnTo>
                    <a:pt x="567834" y="113508"/>
                  </a:lnTo>
                  <a:lnTo>
                    <a:pt x="561581" y="82590"/>
                  </a:lnTo>
                  <a:lnTo>
                    <a:pt x="544538" y="57314"/>
                  </a:lnTo>
                  <a:lnTo>
                    <a:pt x="519282" y="40257"/>
                  </a:lnTo>
                  <a:lnTo>
                    <a:pt x="488389" y="33999"/>
                  </a:lnTo>
                  <a:lnTo>
                    <a:pt x="569031" y="33999"/>
                  </a:lnTo>
                  <a:lnTo>
                    <a:pt x="592879" y="69368"/>
                  </a:lnTo>
                  <a:lnTo>
                    <a:pt x="601806" y="113508"/>
                  </a:lnTo>
                  <a:lnTo>
                    <a:pt x="601806" y="488785"/>
                  </a:lnTo>
                  <a:lnTo>
                    <a:pt x="592879" y="532931"/>
                  </a:lnTo>
                  <a:lnTo>
                    <a:pt x="569030" y="568305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460314" y="5903703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70827" y="568302"/>
                  </a:moveTo>
                  <a:lnTo>
                    <a:pt x="97014" y="568302"/>
                  </a:lnTo>
                  <a:lnTo>
                    <a:pt x="59252" y="560671"/>
                  </a:lnTo>
                  <a:lnTo>
                    <a:pt x="28415" y="539864"/>
                  </a:lnTo>
                  <a:lnTo>
                    <a:pt x="7623" y="509001"/>
                  </a:lnTo>
                  <a:lnTo>
                    <a:pt x="0" y="471208"/>
                  </a:lnTo>
                  <a:lnTo>
                    <a:pt x="0" y="97093"/>
                  </a:lnTo>
                  <a:lnTo>
                    <a:pt x="7623" y="59300"/>
                  </a:lnTo>
                  <a:lnTo>
                    <a:pt x="28415" y="28438"/>
                  </a:lnTo>
                  <a:lnTo>
                    <a:pt x="59252" y="7630"/>
                  </a:lnTo>
                  <a:lnTo>
                    <a:pt x="97014" y="0"/>
                  </a:lnTo>
                  <a:lnTo>
                    <a:pt x="470827" y="0"/>
                  </a:lnTo>
                  <a:lnTo>
                    <a:pt x="508589" y="7630"/>
                  </a:lnTo>
                  <a:lnTo>
                    <a:pt x="539427" y="28438"/>
                  </a:lnTo>
                  <a:lnTo>
                    <a:pt x="560218" y="59300"/>
                  </a:lnTo>
                  <a:lnTo>
                    <a:pt x="567842" y="97093"/>
                  </a:lnTo>
                  <a:lnTo>
                    <a:pt x="567842" y="471208"/>
                  </a:lnTo>
                  <a:lnTo>
                    <a:pt x="560218" y="509001"/>
                  </a:lnTo>
                  <a:lnTo>
                    <a:pt x="539427" y="539864"/>
                  </a:lnTo>
                  <a:lnTo>
                    <a:pt x="508589" y="560671"/>
                  </a:lnTo>
                  <a:lnTo>
                    <a:pt x="470827" y="568302"/>
                  </a:lnTo>
                  <a:close/>
                </a:path>
              </a:pathLst>
            </a:custGeom>
            <a:solidFill>
              <a:srgbClr val="EC8F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443325" y="5886704"/>
              <a:ext cx="601980" cy="602615"/>
            </a:xfrm>
            <a:custGeom>
              <a:avLst/>
              <a:gdLst/>
              <a:ahLst/>
              <a:cxnLst/>
              <a:rect l="l" t="t" r="r" b="b"/>
              <a:pathLst>
                <a:path w="601979" h="602614">
                  <a:moveTo>
                    <a:pt x="488389" y="602304"/>
                  </a:moveTo>
                  <a:lnTo>
                    <a:pt x="113427" y="602304"/>
                  </a:lnTo>
                  <a:lnTo>
                    <a:pt x="69317" y="593370"/>
                  </a:lnTo>
                  <a:lnTo>
                    <a:pt x="33258" y="569019"/>
                  </a:lnTo>
                  <a:lnTo>
                    <a:pt x="8927" y="532931"/>
                  </a:lnTo>
                  <a:lnTo>
                    <a:pt x="0" y="488785"/>
                  </a:lnTo>
                  <a:lnTo>
                    <a:pt x="0" y="113508"/>
                  </a:lnTo>
                  <a:lnTo>
                    <a:pt x="8927" y="69368"/>
                  </a:lnTo>
                  <a:lnTo>
                    <a:pt x="33258" y="33284"/>
                  </a:lnTo>
                  <a:lnTo>
                    <a:pt x="69317" y="8934"/>
                  </a:lnTo>
                  <a:lnTo>
                    <a:pt x="113427" y="0"/>
                  </a:lnTo>
                  <a:lnTo>
                    <a:pt x="488389" y="0"/>
                  </a:lnTo>
                  <a:lnTo>
                    <a:pt x="532500" y="8934"/>
                  </a:lnTo>
                  <a:lnTo>
                    <a:pt x="568558" y="33284"/>
                  </a:lnTo>
                  <a:lnTo>
                    <a:pt x="569041" y="33999"/>
                  </a:lnTo>
                  <a:lnTo>
                    <a:pt x="113427" y="33999"/>
                  </a:lnTo>
                  <a:lnTo>
                    <a:pt x="82528" y="40257"/>
                  </a:lnTo>
                  <a:lnTo>
                    <a:pt x="57269" y="57314"/>
                  </a:lnTo>
                  <a:lnTo>
                    <a:pt x="40225" y="82590"/>
                  </a:lnTo>
                  <a:lnTo>
                    <a:pt x="33971" y="113508"/>
                  </a:lnTo>
                  <a:lnTo>
                    <a:pt x="33971" y="488785"/>
                  </a:lnTo>
                  <a:lnTo>
                    <a:pt x="40225" y="519709"/>
                  </a:lnTo>
                  <a:lnTo>
                    <a:pt x="57269" y="544989"/>
                  </a:lnTo>
                  <a:lnTo>
                    <a:pt x="82528" y="562046"/>
                  </a:lnTo>
                  <a:lnTo>
                    <a:pt x="113427" y="568305"/>
                  </a:lnTo>
                  <a:lnTo>
                    <a:pt x="569040" y="568305"/>
                  </a:lnTo>
                  <a:lnTo>
                    <a:pt x="568558" y="569019"/>
                  </a:lnTo>
                  <a:lnTo>
                    <a:pt x="532500" y="593370"/>
                  </a:lnTo>
                  <a:lnTo>
                    <a:pt x="488389" y="602304"/>
                  </a:lnTo>
                  <a:close/>
                </a:path>
                <a:path w="601979" h="602614">
                  <a:moveTo>
                    <a:pt x="569040" y="568305"/>
                  </a:moveTo>
                  <a:lnTo>
                    <a:pt x="488389" y="568305"/>
                  </a:lnTo>
                  <a:lnTo>
                    <a:pt x="519288" y="562046"/>
                  </a:lnTo>
                  <a:lnTo>
                    <a:pt x="544547" y="544989"/>
                  </a:lnTo>
                  <a:lnTo>
                    <a:pt x="561591" y="519709"/>
                  </a:lnTo>
                  <a:lnTo>
                    <a:pt x="567845" y="488785"/>
                  </a:lnTo>
                  <a:lnTo>
                    <a:pt x="567845" y="113508"/>
                  </a:lnTo>
                  <a:lnTo>
                    <a:pt x="561591" y="82590"/>
                  </a:lnTo>
                  <a:lnTo>
                    <a:pt x="544547" y="57314"/>
                  </a:lnTo>
                  <a:lnTo>
                    <a:pt x="519288" y="40257"/>
                  </a:lnTo>
                  <a:lnTo>
                    <a:pt x="488389" y="33999"/>
                  </a:lnTo>
                  <a:lnTo>
                    <a:pt x="569041" y="33999"/>
                  </a:lnTo>
                  <a:lnTo>
                    <a:pt x="592890" y="69368"/>
                  </a:lnTo>
                  <a:lnTo>
                    <a:pt x="601817" y="113508"/>
                  </a:lnTo>
                  <a:lnTo>
                    <a:pt x="601817" y="488785"/>
                  </a:lnTo>
                  <a:lnTo>
                    <a:pt x="592890" y="532931"/>
                  </a:lnTo>
                  <a:lnTo>
                    <a:pt x="569040" y="568305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206874" y="5903703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70827" y="568302"/>
                  </a:moveTo>
                  <a:lnTo>
                    <a:pt x="97015" y="568302"/>
                  </a:lnTo>
                  <a:lnTo>
                    <a:pt x="59252" y="560671"/>
                  </a:lnTo>
                  <a:lnTo>
                    <a:pt x="28415" y="539864"/>
                  </a:lnTo>
                  <a:lnTo>
                    <a:pt x="7623" y="509001"/>
                  </a:lnTo>
                  <a:lnTo>
                    <a:pt x="0" y="471208"/>
                  </a:lnTo>
                  <a:lnTo>
                    <a:pt x="0" y="97093"/>
                  </a:lnTo>
                  <a:lnTo>
                    <a:pt x="7623" y="59300"/>
                  </a:lnTo>
                  <a:lnTo>
                    <a:pt x="28415" y="28438"/>
                  </a:lnTo>
                  <a:lnTo>
                    <a:pt x="59252" y="7630"/>
                  </a:lnTo>
                  <a:lnTo>
                    <a:pt x="97015" y="0"/>
                  </a:lnTo>
                  <a:lnTo>
                    <a:pt x="470827" y="0"/>
                  </a:lnTo>
                  <a:lnTo>
                    <a:pt x="508589" y="7630"/>
                  </a:lnTo>
                  <a:lnTo>
                    <a:pt x="539427" y="28438"/>
                  </a:lnTo>
                  <a:lnTo>
                    <a:pt x="560218" y="59300"/>
                  </a:lnTo>
                  <a:lnTo>
                    <a:pt x="567842" y="97093"/>
                  </a:lnTo>
                  <a:lnTo>
                    <a:pt x="567842" y="471208"/>
                  </a:lnTo>
                  <a:lnTo>
                    <a:pt x="560218" y="509001"/>
                  </a:lnTo>
                  <a:lnTo>
                    <a:pt x="539427" y="539864"/>
                  </a:lnTo>
                  <a:lnTo>
                    <a:pt x="508589" y="560671"/>
                  </a:lnTo>
                  <a:lnTo>
                    <a:pt x="470827" y="5683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189888" y="5886704"/>
              <a:ext cx="601980" cy="602615"/>
            </a:xfrm>
            <a:custGeom>
              <a:avLst/>
              <a:gdLst/>
              <a:ahLst/>
              <a:cxnLst/>
              <a:rect l="l" t="t" r="r" b="b"/>
              <a:pathLst>
                <a:path w="601979" h="602614">
                  <a:moveTo>
                    <a:pt x="488389" y="602304"/>
                  </a:moveTo>
                  <a:lnTo>
                    <a:pt x="113427" y="602304"/>
                  </a:lnTo>
                  <a:lnTo>
                    <a:pt x="69317" y="593370"/>
                  </a:lnTo>
                  <a:lnTo>
                    <a:pt x="33258" y="569019"/>
                  </a:lnTo>
                  <a:lnTo>
                    <a:pt x="8927" y="532931"/>
                  </a:lnTo>
                  <a:lnTo>
                    <a:pt x="0" y="488785"/>
                  </a:lnTo>
                  <a:lnTo>
                    <a:pt x="0" y="113508"/>
                  </a:lnTo>
                  <a:lnTo>
                    <a:pt x="8927" y="69368"/>
                  </a:lnTo>
                  <a:lnTo>
                    <a:pt x="33258" y="33284"/>
                  </a:lnTo>
                  <a:lnTo>
                    <a:pt x="69317" y="8934"/>
                  </a:lnTo>
                  <a:lnTo>
                    <a:pt x="113427" y="0"/>
                  </a:lnTo>
                  <a:lnTo>
                    <a:pt x="488389" y="0"/>
                  </a:lnTo>
                  <a:lnTo>
                    <a:pt x="532499" y="8934"/>
                  </a:lnTo>
                  <a:lnTo>
                    <a:pt x="568558" y="33284"/>
                  </a:lnTo>
                  <a:lnTo>
                    <a:pt x="569040" y="33999"/>
                  </a:lnTo>
                  <a:lnTo>
                    <a:pt x="113427" y="33999"/>
                  </a:lnTo>
                  <a:lnTo>
                    <a:pt x="82528" y="40257"/>
                  </a:lnTo>
                  <a:lnTo>
                    <a:pt x="57269" y="57314"/>
                  </a:lnTo>
                  <a:lnTo>
                    <a:pt x="40225" y="82590"/>
                  </a:lnTo>
                  <a:lnTo>
                    <a:pt x="33971" y="113508"/>
                  </a:lnTo>
                  <a:lnTo>
                    <a:pt x="33971" y="488785"/>
                  </a:lnTo>
                  <a:lnTo>
                    <a:pt x="40225" y="519709"/>
                  </a:lnTo>
                  <a:lnTo>
                    <a:pt x="57269" y="544989"/>
                  </a:lnTo>
                  <a:lnTo>
                    <a:pt x="82528" y="562046"/>
                  </a:lnTo>
                  <a:lnTo>
                    <a:pt x="113427" y="568305"/>
                  </a:lnTo>
                  <a:lnTo>
                    <a:pt x="569039" y="568305"/>
                  </a:lnTo>
                  <a:lnTo>
                    <a:pt x="568558" y="569019"/>
                  </a:lnTo>
                  <a:lnTo>
                    <a:pt x="532499" y="593370"/>
                  </a:lnTo>
                  <a:lnTo>
                    <a:pt x="488389" y="602304"/>
                  </a:lnTo>
                  <a:close/>
                </a:path>
                <a:path w="601979" h="602614">
                  <a:moveTo>
                    <a:pt x="569039" y="568305"/>
                  </a:moveTo>
                  <a:lnTo>
                    <a:pt x="488389" y="568305"/>
                  </a:lnTo>
                  <a:lnTo>
                    <a:pt x="519288" y="562046"/>
                  </a:lnTo>
                  <a:lnTo>
                    <a:pt x="544548" y="544989"/>
                  </a:lnTo>
                  <a:lnTo>
                    <a:pt x="561592" y="519709"/>
                  </a:lnTo>
                  <a:lnTo>
                    <a:pt x="567845" y="488785"/>
                  </a:lnTo>
                  <a:lnTo>
                    <a:pt x="567845" y="113508"/>
                  </a:lnTo>
                  <a:lnTo>
                    <a:pt x="561592" y="82590"/>
                  </a:lnTo>
                  <a:lnTo>
                    <a:pt x="544548" y="57314"/>
                  </a:lnTo>
                  <a:lnTo>
                    <a:pt x="519288" y="40257"/>
                  </a:lnTo>
                  <a:lnTo>
                    <a:pt x="488389" y="33999"/>
                  </a:lnTo>
                  <a:lnTo>
                    <a:pt x="569040" y="33999"/>
                  </a:lnTo>
                  <a:lnTo>
                    <a:pt x="592889" y="69368"/>
                  </a:lnTo>
                  <a:lnTo>
                    <a:pt x="601817" y="113508"/>
                  </a:lnTo>
                  <a:lnTo>
                    <a:pt x="601817" y="488785"/>
                  </a:lnTo>
                  <a:lnTo>
                    <a:pt x="592889" y="532931"/>
                  </a:lnTo>
                  <a:lnTo>
                    <a:pt x="569039" y="568305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8593" y="6061631"/>
              <a:ext cx="252239" cy="252443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5631611" y="6044637"/>
              <a:ext cx="286385" cy="287020"/>
            </a:xfrm>
            <a:custGeom>
              <a:avLst/>
              <a:gdLst/>
              <a:ahLst/>
              <a:cxnLst/>
              <a:rect l="l" t="t" r="r" b="b"/>
              <a:pathLst>
                <a:path w="286385" h="287020">
                  <a:moveTo>
                    <a:pt x="143108" y="286438"/>
                  </a:moveTo>
                  <a:lnTo>
                    <a:pt x="97922" y="279124"/>
                  </a:lnTo>
                  <a:lnTo>
                    <a:pt x="58643" y="258768"/>
                  </a:lnTo>
                  <a:lnTo>
                    <a:pt x="27647" y="227747"/>
                  </a:lnTo>
                  <a:lnTo>
                    <a:pt x="7307" y="188436"/>
                  </a:lnTo>
                  <a:lnTo>
                    <a:pt x="0" y="143213"/>
                  </a:lnTo>
                  <a:lnTo>
                    <a:pt x="7307" y="97996"/>
                  </a:lnTo>
                  <a:lnTo>
                    <a:pt x="27647" y="58688"/>
                  </a:lnTo>
                  <a:lnTo>
                    <a:pt x="58643" y="27668"/>
                  </a:lnTo>
                  <a:lnTo>
                    <a:pt x="97922" y="7313"/>
                  </a:lnTo>
                  <a:lnTo>
                    <a:pt x="143108" y="0"/>
                  </a:lnTo>
                  <a:lnTo>
                    <a:pt x="188289" y="7313"/>
                  </a:lnTo>
                  <a:lnTo>
                    <a:pt x="227565" y="27668"/>
                  </a:lnTo>
                  <a:lnTo>
                    <a:pt x="233890" y="33999"/>
                  </a:lnTo>
                  <a:lnTo>
                    <a:pt x="143108" y="33999"/>
                  </a:lnTo>
                  <a:lnTo>
                    <a:pt x="100667" y="42595"/>
                  </a:lnTo>
                  <a:lnTo>
                    <a:pt x="65972" y="66024"/>
                  </a:lnTo>
                  <a:lnTo>
                    <a:pt x="42561" y="100744"/>
                  </a:lnTo>
                  <a:lnTo>
                    <a:pt x="33972" y="143213"/>
                  </a:lnTo>
                  <a:lnTo>
                    <a:pt x="42561" y="185689"/>
                  </a:lnTo>
                  <a:lnTo>
                    <a:pt x="65972" y="220412"/>
                  </a:lnTo>
                  <a:lnTo>
                    <a:pt x="100667" y="243842"/>
                  </a:lnTo>
                  <a:lnTo>
                    <a:pt x="143108" y="252438"/>
                  </a:lnTo>
                  <a:lnTo>
                    <a:pt x="233889" y="252438"/>
                  </a:lnTo>
                  <a:lnTo>
                    <a:pt x="227565" y="258768"/>
                  </a:lnTo>
                  <a:lnTo>
                    <a:pt x="188289" y="279124"/>
                  </a:lnTo>
                  <a:lnTo>
                    <a:pt x="143108" y="286438"/>
                  </a:lnTo>
                  <a:close/>
                </a:path>
                <a:path w="286385" h="287020">
                  <a:moveTo>
                    <a:pt x="233889" y="252438"/>
                  </a:moveTo>
                  <a:lnTo>
                    <a:pt x="143108" y="252438"/>
                  </a:lnTo>
                  <a:lnTo>
                    <a:pt x="185543" y="243842"/>
                  </a:lnTo>
                  <a:lnTo>
                    <a:pt x="220235" y="220412"/>
                  </a:lnTo>
                  <a:lnTo>
                    <a:pt x="243645" y="185689"/>
                  </a:lnTo>
                  <a:lnTo>
                    <a:pt x="252234" y="143213"/>
                  </a:lnTo>
                  <a:lnTo>
                    <a:pt x="243645" y="100744"/>
                  </a:lnTo>
                  <a:lnTo>
                    <a:pt x="220235" y="66024"/>
                  </a:lnTo>
                  <a:lnTo>
                    <a:pt x="185543" y="42595"/>
                  </a:lnTo>
                  <a:lnTo>
                    <a:pt x="143108" y="33999"/>
                  </a:lnTo>
                  <a:lnTo>
                    <a:pt x="233890" y="33999"/>
                  </a:lnTo>
                  <a:lnTo>
                    <a:pt x="258560" y="58688"/>
                  </a:lnTo>
                  <a:lnTo>
                    <a:pt x="278899" y="97996"/>
                  </a:lnTo>
                  <a:lnTo>
                    <a:pt x="286206" y="143213"/>
                  </a:lnTo>
                  <a:lnTo>
                    <a:pt x="278899" y="188436"/>
                  </a:lnTo>
                  <a:lnTo>
                    <a:pt x="258560" y="227747"/>
                  </a:lnTo>
                  <a:lnTo>
                    <a:pt x="233889" y="252438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96724" y="6127854"/>
              <a:ext cx="158900" cy="120004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8131" y="5260366"/>
              <a:ext cx="127482" cy="127586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46342" y="4548487"/>
              <a:ext cx="164418" cy="164546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9183" y="5642035"/>
              <a:ext cx="205390" cy="205556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25862" y="6367853"/>
              <a:ext cx="205390" cy="205556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1995817" y="7130401"/>
              <a:ext cx="522605" cy="278765"/>
            </a:xfrm>
            <a:custGeom>
              <a:avLst/>
              <a:gdLst/>
              <a:ahLst/>
              <a:cxnLst/>
              <a:rect l="l" t="t" r="r" b="b"/>
              <a:pathLst>
                <a:path w="522605" h="278765">
                  <a:moveTo>
                    <a:pt x="322897" y="252133"/>
                  </a:moveTo>
                  <a:lnTo>
                    <a:pt x="315290" y="244513"/>
                  </a:lnTo>
                  <a:lnTo>
                    <a:pt x="7607" y="244513"/>
                  </a:lnTo>
                  <a:lnTo>
                    <a:pt x="0" y="252133"/>
                  </a:lnTo>
                  <a:lnTo>
                    <a:pt x="0" y="270891"/>
                  </a:lnTo>
                  <a:lnTo>
                    <a:pt x="7607" y="278511"/>
                  </a:lnTo>
                  <a:lnTo>
                    <a:pt x="305917" y="278511"/>
                  </a:lnTo>
                  <a:lnTo>
                    <a:pt x="315290" y="278511"/>
                  </a:lnTo>
                  <a:lnTo>
                    <a:pt x="322897" y="270891"/>
                  </a:lnTo>
                  <a:lnTo>
                    <a:pt x="322897" y="252133"/>
                  </a:lnTo>
                  <a:close/>
                </a:path>
                <a:path w="522605" h="278765">
                  <a:moveTo>
                    <a:pt x="379806" y="129870"/>
                  </a:moveTo>
                  <a:lnTo>
                    <a:pt x="372198" y="122250"/>
                  </a:lnTo>
                  <a:lnTo>
                    <a:pt x="7607" y="122250"/>
                  </a:lnTo>
                  <a:lnTo>
                    <a:pt x="0" y="129870"/>
                  </a:lnTo>
                  <a:lnTo>
                    <a:pt x="0" y="148640"/>
                  </a:lnTo>
                  <a:lnTo>
                    <a:pt x="7607" y="156248"/>
                  </a:lnTo>
                  <a:lnTo>
                    <a:pt x="362826" y="156248"/>
                  </a:lnTo>
                  <a:lnTo>
                    <a:pt x="372198" y="156248"/>
                  </a:lnTo>
                  <a:lnTo>
                    <a:pt x="379806" y="148640"/>
                  </a:lnTo>
                  <a:lnTo>
                    <a:pt x="379806" y="129870"/>
                  </a:lnTo>
                  <a:close/>
                </a:path>
                <a:path w="522605" h="278765">
                  <a:moveTo>
                    <a:pt x="522084" y="7607"/>
                  </a:moveTo>
                  <a:lnTo>
                    <a:pt x="514477" y="0"/>
                  </a:lnTo>
                  <a:lnTo>
                    <a:pt x="7607" y="0"/>
                  </a:lnTo>
                  <a:lnTo>
                    <a:pt x="0" y="7607"/>
                  </a:lnTo>
                  <a:lnTo>
                    <a:pt x="0" y="26377"/>
                  </a:lnTo>
                  <a:lnTo>
                    <a:pt x="7607" y="33997"/>
                  </a:lnTo>
                  <a:lnTo>
                    <a:pt x="505104" y="33997"/>
                  </a:lnTo>
                  <a:lnTo>
                    <a:pt x="514477" y="33997"/>
                  </a:lnTo>
                  <a:lnTo>
                    <a:pt x="522084" y="26377"/>
                  </a:lnTo>
                  <a:lnTo>
                    <a:pt x="522084" y="7607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828540" y="4537859"/>
              <a:ext cx="470534" cy="470534"/>
            </a:xfrm>
            <a:custGeom>
              <a:avLst/>
              <a:gdLst/>
              <a:ahLst/>
              <a:cxnLst/>
              <a:rect l="l" t="t" r="r" b="b"/>
              <a:pathLst>
                <a:path w="470535" h="470535">
                  <a:moveTo>
                    <a:pt x="242723" y="470433"/>
                  </a:moveTo>
                  <a:lnTo>
                    <a:pt x="227328" y="470433"/>
                  </a:lnTo>
                  <a:lnTo>
                    <a:pt x="219650" y="470055"/>
                  </a:lnTo>
                  <a:lnTo>
                    <a:pt x="181624" y="464410"/>
                  </a:lnTo>
                  <a:lnTo>
                    <a:pt x="137973" y="449580"/>
                  </a:lnTo>
                  <a:lnTo>
                    <a:pt x="98051" y="426512"/>
                  </a:lnTo>
                  <a:lnTo>
                    <a:pt x="63394" y="396092"/>
                  </a:lnTo>
                  <a:lnTo>
                    <a:pt x="35331" y="359490"/>
                  </a:lnTo>
                  <a:lnTo>
                    <a:pt x="14943" y="318112"/>
                  </a:lnTo>
                  <a:lnTo>
                    <a:pt x="3013" y="273549"/>
                  </a:lnTo>
                  <a:lnTo>
                    <a:pt x="0" y="242920"/>
                  </a:lnTo>
                  <a:lnTo>
                    <a:pt x="0" y="227512"/>
                  </a:lnTo>
                  <a:lnTo>
                    <a:pt x="6016" y="181772"/>
                  </a:lnTo>
                  <a:lnTo>
                    <a:pt x="20835" y="138085"/>
                  </a:lnTo>
                  <a:lnTo>
                    <a:pt x="43884" y="98131"/>
                  </a:lnTo>
                  <a:lnTo>
                    <a:pt x="74279" y="63445"/>
                  </a:lnTo>
                  <a:lnTo>
                    <a:pt x="110851" y="35361"/>
                  </a:lnTo>
                  <a:lnTo>
                    <a:pt x="152196" y="14956"/>
                  </a:lnTo>
                  <a:lnTo>
                    <a:pt x="196723" y="3016"/>
                  </a:lnTo>
                  <a:lnTo>
                    <a:pt x="227328" y="0"/>
                  </a:lnTo>
                  <a:lnTo>
                    <a:pt x="242723" y="0"/>
                  </a:lnTo>
                  <a:lnTo>
                    <a:pt x="288426" y="6022"/>
                  </a:lnTo>
                  <a:lnTo>
                    <a:pt x="332077" y="20852"/>
                  </a:lnTo>
                  <a:lnTo>
                    <a:pt x="371999" y="43920"/>
                  </a:lnTo>
                  <a:lnTo>
                    <a:pt x="406657" y="74340"/>
                  </a:lnTo>
                  <a:lnTo>
                    <a:pt x="434718" y="110942"/>
                  </a:lnTo>
                  <a:lnTo>
                    <a:pt x="455106" y="152320"/>
                  </a:lnTo>
                  <a:lnTo>
                    <a:pt x="467037" y="196883"/>
                  </a:lnTo>
                  <a:lnTo>
                    <a:pt x="470052" y="227512"/>
                  </a:lnTo>
                  <a:lnTo>
                    <a:pt x="470052" y="235216"/>
                  </a:lnTo>
                  <a:lnTo>
                    <a:pt x="470052" y="242920"/>
                  </a:lnTo>
                  <a:lnTo>
                    <a:pt x="464034" y="288660"/>
                  </a:lnTo>
                  <a:lnTo>
                    <a:pt x="449215" y="332347"/>
                  </a:lnTo>
                  <a:lnTo>
                    <a:pt x="426165" y="372301"/>
                  </a:lnTo>
                  <a:lnTo>
                    <a:pt x="395771" y="406987"/>
                  </a:lnTo>
                  <a:lnTo>
                    <a:pt x="359199" y="435072"/>
                  </a:lnTo>
                  <a:lnTo>
                    <a:pt x="317854" y="455476"/>
                  </a:lnTo>
                  <a:lnTo>
                    <a:pt x="273327" y="467416"/>
                  </a:lnTo>
                  <a:lnTo>
                    <a:pt x="250402" y="470055"/>
                  </a:lnTo>
                  <a:lnTo>
                    <a:pt x="242723" y="470433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811556" y="4520852"/>
              <a:ext cx="504190" cy="504825"/>
            </a:xfrm>
            <a:custGeom>
              <a:avLst/>
              <a:gdLst/>
              <a:ahLst/>
              <a:cxnLst/>
              <a:rect l="l" t="t" r="r" b="b"/>
              <a:pathLst>
                <a:path w="504189" h="504825">
                  <a:moveTo>
                    <a:pt x="252013" y="504440"/>
                  </a:moveTo>
                  <a:lnTo>
                    <a:pt x="206771" y="500369"/>
                  </a:lnTo>
                  <a:lnTo>
                    <a:pt x="164166" y="488635"/>
                  </a:lnTo>
                  <a:lnTo>
                    <a:pt x="124915" y="469956"/>
                  </a:lnTo>
                  <a:lnTo>
                    <a:pt x="89735" y="445049"/>
                  </a:lnTo>
                  <a:lnTo>
                    <a:pt x="59343" y="414632"/>
                  </a:lnTo>
                  <a:lnTo>
                    <a:pt x="34456" y="379423"/>
                  </a:lnTo>
                  <a:lnTo>
                    <a:pt x="15792" y="340140"/>
                  </a:lnTo>
                  <a:lnTo>
                    <a:pt x="4067" y="297501"/>
                  </a:lnTo>
                  <a:lnTo>
                    <a:pt x="0" y="252222"/>
                  </a:lnTo>
                  <a:lnTo>
                    <a:pt x="4067" y="206944"/>
                  </a:lnTo>
                  <a:lnTo>
                    <a:pt x="15792" y="164304"/>
                  </a:lnTo>
                  <a:lnTo>
                    <a:pt x="34456" y="125021"/>
                  </a:lnTo>
                  <a:lnTo>
                    <a:pt x="59343" y="89811"/>
                  </a:lnTo>
                  <a:lnTo>
                    <a:pt x="89735" y="59393"/>
                  </a:lnTo>
                  <a:lnTo>
                    <a:pt x="124915" y="34485"/>
                  </a:lnTo>
                  <a:lnTo>
                    <a:pt x="164166" y="15805"/>
                  </a:lnTo>
                  <a:lnTo>
                    <a:pt x="206771" y="4071"/>
                  </a:lnTo>
                  <a:lnTo>
                    <a:pt x="252013" y="0"/>
                  </a:lnTo>
                  <a:lnTo>
                    <a:pt x="297254" y="4071"/>
                  </a:lnTo>
                  <a:lnTo>
                    <a:pt x="339859" y="15805"/>
                  </a:lnTo>
                  <a:lnTo>
                    <a:pt x="378088" y="33999"/>
                  </a:lnTo>
                  <a:lnTo>
                    <a:pt x="252013" y="33999"/>
                  </a:lnTo>
                  <a:lnTo>
                    <a:pt x="202078" y="39772"/>
                  </a:lnTo>
                  <a:lnTo>
                    <a:pt x="156208" y="56213"/>
                  </a:lnTo>
                  <a:lnTo>
                    <a:pt x="115720" y="82000"/>
                  </a:lnTo>
                  <a:lnTo>
                    <a:pt x="81933" y="115815"/>
                  </a:lnTo>
                  <a:lnTo>
                    <a:pt x="56167" y="156336"/>
                  </a:lnTo>
                  <a:lnTo>
                    <a:pt x="39740" y="202246"/>
                  </a:lnTo>
                  <a:lnTo>
                    <a:pt x="33971" y="252222"/>
                  </a:lnTo>
                  <a:lnTo>
                    <a:pt x="39740" y="302197"/>
                  </a:lnTo>
                  <a:lnTo>
                    <a:pt x="56167" y="348105"/>
                  </a:lnTo>
                  <a:lnTo>
                    <a:pt x="81933" y="388626"/>
                  </a:lnTo>
                  <a:lnTo>
                    <a:pt x="115720" y="422440"/>
                  </a:lnTo>
                  <a:lnTo>
                    <a:pt x="156208" y="448227"/>
                  </a:lnTo>
                  <a:lnTo>
                    <a:pt x="202078" y="464667"/>
                  </a:lnTo>
                  <a:lnTo>
                    <a:pt x="252013" y="470441"/>
                  </a:lnTo>
                  <a:lnTo>
                    <a:pt x="378091" y="470441"/>
                  </a:lnTo>
                  <a:lnTo>
                    <a:pt x="339859" y="488635"/>
                  </a:lnTo>
                  <a:lnTo>
                    <a:pt x="297254" y="500369"/>
                  </a:lnTo>
                  <a:lnTo>
                    <a:pt x="252013" y="504440"/>
                  </a:lnTo>
                  <a:close/>
                </a:path>
                <a:path w="504189" h="504825">
                  <a:moveTo>
                    <a:pt x="378091" y="470441"/>
                  </a:moveTo>
                  <a:lnTo>
                    <a:pt x="252013" y="470441"/>
                  </a:lnTo>
                  <a:lnTo>
                    <a:pt x="301947" y="464667"/>
                  </a:lnTo>
                  <a:lnTo>
                    <a:pt x="347818" y="448227"/>
                  </a:lnTo>
                  <a:lnTo>
                    <a:pt x="388306" y="422440"/>
                  </a:lnTo>
                  <a:lnTo>
                    <a:pt x="422092" y="388626"/>
                  </a:lnTo>
                  <a:lnTo>
                    <a:pt x="447858" y="348105"/>
                  </a:lnTo>
                  <a:lnTo>
                    <a:pt x="464285" y="302197"/>
                  </a:lnTo>
                  <a:lnTo>
                    <a:pt x="470054" y="252222"/>
                  </a:lnTo>
                  <a:lnTo>
                    <a:pt x="464285" y="202246"/>
                  </a:lnTo>
                  <a:lnTo>
                    <a:pt x="447858" y="156336"/>
                  </a:lnTo>
                  <a:lnTo>
                    <a:pt x="422092" y="115815"/>
                  </a:lnTo>
                  <a:lnTo>
                    <a:pt x="388306" y="82000"/>
                  </a:lnTo>
                  <a:lnTo>
                    <a:pt x="347818" y="56213"/>
                  </a:lnTo>
                  <a:lnTo>
                    <a:pt x="301947" y="39772"/>
                  </a:lnTo>
                  <a:lnTo>
                    <a:pt x="252013" y="33999"/>
                  </a:lnTo>
                  <a:lnTo>
                    <a:pt x="378088" y="33999"/>
                  </a:lnTo>
                  <a:lnTo>
                    <a:pt x="414291" y="59393"/>
                  </a:lnTo>
                  <a:lnTo>
                    <a:pt x="444683" y="89811"/>
                  </a:lnTo>
                  <a:lnTo>
                    <a:pt x="469570" y="125021"/>
                  </a:lnTo>
                  <a:lnTo>
                    <a:pt x="488234" y="164304"/>
                  </a:lnTo>
                  <a:lnTo>
                    <a:pt x="499958" y="206944"/>
                  </a:lnTo>
                  <a:lnTo>
                    <a:pt x="504026" y="252222"/>
                  </a:lnTo>
                  <a:lnTo>
                    <a:pt x="499958" y="297501"/>
                  </a:lnTo>
                  <a:lnTo>
                    <a:pt x="488234" y="340140"/>
                  </a:lnTo>
                  <a:lnTo>
                    <a:pt x="469570" y="379423"/>
                  </a:lnTo>
                  <a:lnTo>
                    <a:pt x="444683" y="414632"/>
                  </a:lnTo>
                  <a:lnTo>
                    <a:pt x="414291" y="445049"/>
                  </a:lnTo>
                  <a:lnTo>
                    <a:pt x="379110" y="469956"/>
                  </a:lnTo>
                  <a:lnTo>
                    <a:pt x="378091" y="470441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6062032" y="4901495"/>
              <a:ext cx="200660" cy="360045"/>
            </a:xfrm>
            <a:custGeom>
              <a:avLst/>
              <a:gdLst/>
              <a:ahLst/>
              <a:cxnLst/>
              <a:rect l="l" t="t" r="r" b="b"/>
              <a:pathLst>
                <a:path w="200660" h="360045">
                  <a:moveTo>
                    <a:pt x="110871" y="359923"/>
                  </a:moveTo>
                  <a:lnTo>
                    <a:pt x="0" y="185987"/>
                  </a:lnTo>
                  <a:lnTo>
                    <a:pt x="89231" y="0"/>
                  </a:lnTo>
                  <a:lnTo>
                    <a:pt x="200102" y="173936"/>
                  </a:lnTo>
                  <a:lnTo>
                    <a:pt x="110871" y="359923"/>
                  </a:lnTo>
                  <a:close/>
                </a:path>
              </a:pathLst>
            </a:custGeom>
            <a:solidFill>
              <a:srgbClr val="F5BD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6044172" y="4884060"/>
              <a:ext cx="236220" cy="394335"/>
            </a:xfrm>
            <a:custGeom>
              <a:avLst/>
              <a:gdLst/>
              <a:ahLst/>
              <a:cxnLst/>
              <a:rect l="l" t="t" r="r" b="b"/>
              <a:pathLst>
                <a:path w="236220" h="394335">
                  <a:moveTo>
                    <a:pt x="129750" y="394324"/>
                  </a:moveTo>
                  <a:lnTo>
                    <a:pt x="122887" y="394324"/>
                  </a:lnTo>
                  <a:lnTo>
                    <a:pt x="117541" y="391413"/>
                  </a:lnTo>
                  <a:lnTo>
                    <a:pt x="376" y="207604"/>
                  </a:lnTo>
                  <a:lnTo>
                    <a:pt x="53" y="202253"/>
                  </a:lnTo>
                  <a:lnTo>
                    <a:pt x="0" y="201362"/>
                  </a:lnTo>
                  <a:lnTo>
                    <a:pt x="94451" y="4515"/>
                  </a:lnTo>
                  <a:lnTo>
                    <a:pt x="99914" y="841"/>
                  </a:lnTo>
                  <a:lnTo>
                    <a:pt x="106073" y="470"/>
                  </a:lnTo>
                  <a:lnTo>
                    <a:pt x="112277" y="0"/>
                  </a:lnTo>
                  <a:lnTo>
                    <a:pt x="118094" y="3098"/>
                  </a:lnTo>
                  <a:lnTo>
                    <a:pt x="149483" y="52338"/>
                  </a:lnTo>
                  <a:lnTo>
                    <a:pt x="109192" y="52338"/>
                  </a:lnTo>
                  <a:lnTo>
                    <a:pt x="37267" y="202253"/>
                  </a:lnTo>
                  <a:lnTo>
                    <a:pt x="126631" y="342456"/>
                  </a:lnTo>
                  <a:lnTo>
                    <a:pt x="164318" y="342456"/>
                  </a:lnTo>
                  <a:lnTo>
                    <a:pt x="141372" y="390279"/>
                  </a:lnTo>
                  <a:lnTo>
                    <a:pt x="135909" y="393953"/>
                  </a:lnTo>
                  <a:lnTo>
                    <a:pt x="129750" y="394324"/>
                  </a:lnTo>
                  <a:close/>
                </a:path>
                <a:path w="236220" h="394335">
                  <a:moveTo>
                    <a:pt x="164318" y="342456"/>
                  </a:moveTo>
                  <a:lnTo>
                    <a:pt x="126631" y="342456"/>
                  </a:lnTo>
                  <a:lnTo>
                    <a:pt x="198556" y="192541"/>
                  </a:lnTo>
                  <a:lnTo>
                    <a:pt x="109192" y="52338"/>
                  </a:lnTo>
                  <a:lnTo>
                    <a:pt x="149483" y="52338"/>
                  </a:lnTo>
                  <a:lnTo>
                    <a:pt x="235447" y="187190"/>
                  </a:lnTo>
                  <a:lnTo>
                    <a:pt x="235769" y="192541"/>
                  </a:lnTo>
                  <a:lnTo>
                    <a:pt x="235823" y="193432"/>
                  </a:lnTo>
                  <a:lnTo>
                    <a:pt x="164318" y="342456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6172903" y="5061250"/>
              <a:ext cx="325120" cy="200660"/>
            </a:xfrm>
            <a:custGeom>
              <a:avLst/>
              <a:gdLst/>
              <a:ahLst/>
              <a:cxnLst/>
              <a:rect l="l" t="t" r="r" b="b"/>
              <a:pathLst>
                <a:path w="325120" h="200660">
                  <a:moveTo>
                    <a:pt x="0" y="200168"/>
                  </a:moveTo>
                  <a:lnTo>
                    <a:pt x="89231" y="14181"/>
                  </a:lnTo>
                  <a:lnTo>
                    <a:pt x="324719" y="0"/>
                  </a:lnTo>
                  <a:lnTo>
                    <a:pt x="235488" y="185986"/>
                  </a:lnTo>
                  <a:lnTo>
                    <a:pt x="0" y="200168"/>
                  </a:lnTo>
                  <a:close/>
                </a:path>
              </a:pathLst>
            </a:custGeom>
            <a:solidFill>
              <a:srgbClr val="EC8F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6154990" y="5043908"/>
              <a:ext cx="360680" cy="234950"/>
            </a:xfrm>
            <a:custGeom>
              <a:avLst/>
              <a:gdLst/>
              <a:ahLst/>
              <a:cxnLst/>
              <a:rect l="l" t="t" r="r" b="b"/>
              <a:pathLst>
                <a:path w="360679" h="234950">
                  <a:moveTo>
                    <a:pt x="18932" y="234476"/>
                  </a:moveTo>
                  <a:lnTo>
                    <a:pt x="12212" y="234476"/>
                  </a:lnTo>
                  <a:lnTo>
                    <a:pt x="6977" y="231709"/>
                  </a:lnTo>
                  <a:lnTo>
                    <a:pt x="453" y="221992"/>
                  </a:lnTo>
                  <a:lnTo>
                    <a:pt x="46" y="216247"/>
                  </a:lnTo>
                  <a:lnTo>
                    <a:pt x="0" y="215583"/>
                  </a:lnTo>
                  <a:lnTo>
                    <a:pt x="94506" y="18604"/>
                  </a:lnTo>
                  <a:lnTo>
                    <a:pt x="99969" y="14930"/>
                  </a:lnTo>
                  <a:lnTo>
                    <a:pt x="347503" y="0"/>
                  </a:lnTo>
                  <a:lnTo>
                    <a:pt x="353364" y="2855"/>
                  </a:lnTo>
                  <a:lnTo>
                    <a:pt x="360088" y="12860"/>
                  </a:lnTo>
                  <a:lnTo>
                    <a:pt x="360494" y="18604"/>
                  </a:lnTo>
                  <a:lnTo>
                    <a:pt x="360541" y="19268"/>
                  </a:lnTo>
                  <a:lnTo>
                    <a:pt x="352491" y="36046"/>
                  </a:lnTo>
                  <a:lnTo>
                    <a:pt x="314814" y="36046"/>
                  </a:lnTo>
                  <a:lnTo>
                    <a:pt x="118138" y="47894"/>
                  </a:lnTo>
                  <a:lnTo>
                    <a:pt x="45726" y="198805"/>
                  </a:lnTo>
                  <a:lnTo>
                    <a:pt x="274403" y="198805"/>
                  </a:lnTo>
                  <a:lnTo>
                    <a:pt x="266035" y="216247"/>
                  </a:lnTo>
                  <a:lnTo>
                    <a:pt x="260572" y="219922"/>
                  </a:lnTo>
                  <a:lnTo>
                    <a:pt x="18932" y="234476"/>
                  </a:lnTo>
                  <a:close/>
                </a:path>
                <a:path w="360679" h="234950">
                  <a:moveTo>
                    <a:pt x="274403" y="198805"/>
                  </a:moveTo>
                  <a:lnTo>
                    <a:pt x="45726" y="198805"/>
                  </a:lnTo>
                  <a:lnTo>
                    <a:pt x="242403" y="186957"/>
                  </a:lnTo>
                  <a:lnTo>
                    <a:pt x="314814" y="36046"/>
                  </a:lnTo>
                  <a:lnTo>
                    <a:pt x="352491" y="36046"/>
                  </a:lnTo>
                  <a:lnTo>
                    <a:pt x="274403" y="198805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6151263" y="4887314"/>
              <a:ext cx="346710" cy="188595"/>
            </a:xfrm>
            <a:custGeom>
              <a:avLst/>
              <a:gdLst/>
              <a:ahLst/>
              <a:cxnLst/>
              <a:rect l="l" t="t" r="r" b="b"/>
              <a:pathLst>
                <a:path w="346710" h="188595">
                  <a:moveTo>
                    <a:pt x="110871" y="188118"/>
                  </a:moveTo>
                  <a:lnTo>
                    <a:pt x="0" y="14181"/>
                  </a:lnTo>
                  <a:lnTo>
                    <a:pt x="235487" y="0"/>
                  </a:lnTo>
                  <a:lnTo>
                    <a:pt x="346359" y="173936"/>
                  </a:lnTo>
                  <a:lnTo>
                    <a:pt x="110871" y="1881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6133393" y="4869882"/>
              <a:ext cx="382270" cy="222885"/>
            </a:xfrm>
            <a:custGeom>
              <a:avLst/>
              <a:gdLst/>
              <a:ahLst/>
              <a:cxnLst/>
              <a:rect l="l" t="t" r="r" b="b"/>
              <a:pathLst>
                <a:path w="382270" h="222885">
                  <a:moveTo>
                    <a:pt x="129761" y="222517"/>
                  </a:moveTo>
                  <a:lnTo>
                    <a:pt x="122899" y="222517"/>
                  </a:lnTo>
                  <a:lnTo>
                    <a:pt x="117552" y="219607"/>
                  </a:lnTo>
                  <a:lnTo>
                    <a:pt x="309" y="35676"/>
                  </a:lnTo>
                  <a:lnTo>
                    <a:pt x="0" y="29262"/>
                  </a:lnTo>
                  <a:lnTo>
                    <a:pt x="5474" y="18527"/>
                  </a:lnTo>
                  <a:lnTo>
                    <a:pt x="10837" y="15007"/>
                  </a:lnTo>
                  <a:lnTo>
                    <a:pt x="252345" y="464"/>
                  </a:lnTo>
                  <a:lnTo>
                    <a:pt x="258703" y="0"/>
                  </a:lnTo>
                  <a:lnTo>
                    <a:pt x="264376" y="3093"/>
                  </a:lnTo>
                  <a:lnTo>
                    <a:pt x="284713" y="35000"/>
                  </a:lnTo>
                  <a:lnTo>
                    <a:pt x="244416" y="35000"/>
                  </a:lnTo>
                  <a:lnTo>
                    <a:pt x="47728" y="46848"/>
                  </a:lnTo>
                  <a:lnTo>
                    <a:pt x="137690" y="187981"/>
                  </a:lnTo>
                  <a:lnTo>
                    <a:pt x="381818" y="187981"/>
                  </a:lnTo>
                  <a:lnTo>
                    <a:pt x="382095" y="193720"/>
                  </a:lnTo>
                  <a:lnTo>
                    <a:pt x="376621" y="204455"/>
                  </a:lnTo>
                  <a:lnTo>
                    <a:pt x="371257" y="207975"/>
                  </a:lnTo>
                  <a:lnTo>
                    <a:pt x="129761" y="222517"/>
                  </a:lnTo>
                  <a:close/>
                </a:path>
                <a:path w="382270" h="222885">
                  <a:moveTo>
                    <a:pt x="381818" y="187981"/>
                  </a:moveTo>
                  <a:lnTo>
                    <a:pt x="137690" y="187981"/>
                  </a:lnTo>
                  <a:lnTo>
                    <a:pt x="334366" y="176133"/>
                  </a:lnTo>
                  <a:lnTo>
                    <a:pt x="244416" y="35000"/>
                  </a:lnTo>
                  <a:lnTo>
                    <a:pt x="284713" y="35000"/>
                  </a:lnTo>
                  <a:lnTo>
                    <a:pt x="381785" y="187306"/>
                  </a:lnTo>
                  <a:lnTo>
                    <a:pt x="381818" y="187981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168628" y="4904701"/>
              <a:ext cx="5358765" cy="1038225"/>
            </a:xfrm>
            <a:custGeom>
              <a:avLst/>
              <a:gdLst/>
              <a:ahLst/>
              <a:cxnLst/>
              <a:rect l="l" t="t" r="r" b="b"/>
              <a:pathLst>
                <a:path w="5358765" h="1038225">
                  <a:moveTo>
                    <a:pt x="643178" y="35039"/>
                  </a:moveTo>
                  <a:lnTo>
                    <a:pt x="641934" y="28651"/>
                  </a:lnTo>
                  <a:lnTo>
                    <a:pt x="638200" y="23025"/>
                  </a:lnTo>
                  <a:lnTo>
                    <a:pt x="612241" y="5791"/>
                  </a:lnTo>
                  <a:lnTo>
                    <a:pt x="582676" y="38"/>
                  </a:lnTo>
                  <a:lnTo>
                    <a:pt x="553110" y="5791"/>
                  </a:lnTo>
                  <a:lnTo>
                    <a:pt x="512572" y="32499"/>
                  </a:lnTo>
                  <a:lnTo>
                    <a:pt x="495642" y="35661"/>
                  </a:lnTo>
                  <a:lnTo>
                    <a:pt x="478713" y="32499"/>
                  </a:lnTo>
                  <a:lnTo>
                    <a:pt x="464134" y="23025"/>
                  </a:lnTo>
                  <a:lnTo>
                    <a:pt x="452158" y="13169"/>
                  </a:lnTo>
                  <a:lnTo>
                    <a:pt x="438683" y="5956"/>
                  </a:lnTo>
                  <a:lnTo>
                    <a:pt x="424053" y="1511"/>
                  </a:lnTo>
                  <a:lnTo>
                    <a:pt x="408609" y="0"/>
                  </a:lnTo>
                  <a:lnTo>
                    <a:pt x="393166" y="1511"/>
                  </a:lnTo>
                  <a:lnTo>
                    <a:pt x="378548" y="5956"/>
                  </a:lnTo>
                  <a:lnTo>
                    <a:pt x="365074" y="13169"/>
                  </a:lnTo>
                  <a:lnTo>
                    <a:pt x="353085" y="23025"/>
                  </a:lnTo>
                  <a:lnTo>
                    <a:pt x="338505" y="32499"/>
                  </a:lnTo>
                  <a:lnTo>
                    <a:pt x="321576" y="35661"/>
                  </a:lnTo>
                  <a:lnTo>
                    <a:pt x="304660" y="32499"/>
                  </a:lnTo>
                  <a:lnTo>
                    <a:pt x="264109" y="5791"/>
                  </a:lnTo>
                  <a:lnTo>
                    <a:pt x="234556" y="50"/>
                  </a:lnTo>
                  <a:lnTo>
                    <a:pt x="204990" y="5791"/>
                  </a:lnTo>
                  <a:lnTo>
                    <a:pt x="164452" y="32499"/>
                  </a:lnTo>
                  <a:lnTo>
                    <a:pt x="147523" y="35661"/>
                  </a:lnTo>
                  <a:lnTo>
                    <a:pt x="130594" y="32499"/>
                  </a:lnTo>
                  <a:lnTo>
                    <a:pt x="90043" y="5778"/>
                  </a:lnTo>
                  <a:lnTo>
                    <a:pt x="60477" y="38"/>
                  </a:lnTo>
                  <a:lnTo>
                    <a:pt x="30924" y="5791"/>
                  </a:lnTo>
                  <a:lnTo>
                    <a:pt x="4978" y="23025"/>
                  </a:lnTo>
                  <a:lnTo>
                    <a:pt x="1244" y="28651"/>
                  </a:lnTo>
                  <a:lnTo>
                    <a:pt x="0" y="35039"/>
                  </a:lnTo>
                  <a:lnTo>
                    <a:pt x="1244" y="41440"/>
                  </a:lnTo>
                  <a:lnTo>
                    <a:pt x="4978" y="47066"/>
                  </a:lnTo>
                  <a:lnTo>
                    <a:pt x="10591" y="50800"/>
                  </a:lnTo>
                  <a:lnTo>
                    <a:pt x="16979" y="52044"/>
                  </a:lnTo>
                  <a:lnTo>
                    <a:pt x="23380" y="50800"/>
                  </a:lnTo>
                  <a:lnTo>
                    <a:pt x="43573" y="37592"/>
                  </a:lnTo>
                  <a:lnTo>
                    <a:pt x="60502" y="34442"/>
                  </a:lnTo>
                  <a:lnTo>
                    <a:pt x="77419" y="37592"/>
                  </a:lnTo>
                  <a:lnTo>
                    <a:pt x="91998" y="47066"/>
                  </a:lnTo>
                  <a:lnTo>
                    <a:pt x="103987" y="56921"/>
                  </a:lnTo>
                  <a:lnTo>
                    <a:pt x="117462" y="64147"/>
                  </a:lnTo>
                  <a:lnTo>
                    <a:pt x="132092" y="68580"/>
                  </a:lnTo>
                  <a:lnTo>
                    <a:pt x="147523" y="70091"/>
                  </a:lnTo>
                  <a:lnTo>
                    <a:pt x="162966" y="68580"/>
                  </a:lnTo>
                  <a:lnTo>
                    <a:pt x="177584" y="64147"/>
                  </a:lnTo>
                  <a:lnTo>
                    <a:pt x="191058" y="56921"/>
                  </a:lnTo>
                  <a:lnTo>
                    <a:pt x="203047" y="47066"/>
                  </a:lnTo>
                  <a:lnTo>
                    <a:pt x="217779" y="37287"/>
                  </a:lnTo>
                  <a:lnTo>
                    <a:pt x="234556" y="34036"/>
                  </a:lnTo>
                  <a:lnTo>
                    <a:pt x="251333" y="37287"/>
                  </a:lnTo>
                  <a:lnTo>
                    <a:pt x="266052" y="47066"/>
                  </a:lnTo>
                  <a:lnTo>
                    <a:pt x="278041" y="56921"/>
                  </a:lnTo>
                  <a:lnTo>
                    <a:pt x="291528" y="64147"/>
                  </a:lnTo>
                  <a:lnTo>
                    <a:pt x="306146" y="68580"/>
                  </a:lnTo>
                  <a:lnTo>
                    <a:pt x="321576" y="70091"/>
                  </a:lnTo>
                  <a:lnTo>
                    <a:pt x="337019" y="68580"/>
                  </a:lnTo>
                  <a:lnTo>
                    <a:pt x="351650" y="64147"/>
                  </a:lnTo>
                  <a:lnTo>
                    <a:pt x="365125" y="56921"/>
                  </a:lnTo>
                  <a:lnTo>
                    <a:pt x="377113" y="47066"/>
                  </a:lnTo>
                  <a:lnTo>
                    <a:pt x="391845" y="37287"/>
                  </a:lnTo>
                  <a:lnTo>
                    <a:pt x="408609" y="34023"/>
                  </a:lnTo>
                  <a:lnTo>
                    <a:pt x="425386" y="37287"/>
                  </a:lnTo>
                  <a:lnTo>
                    <a:pt x="440118" y="47066"/>
                  </a:lnTo>
                  <a:lnTo>
                    <a:pt x="452107" y="56921"/>
                  </a:lnTo>
                  <a:lnTo>
                    <a:pt x="465582" y="64147"/>
                  </a:lnTo>
                  <a:lnTo>
                    <a:pt x="480199" y="68580"/>
                  </a:lnTo>
                  <a:lnTo>
                    <a:pt x="495642" y="70091"/>
                  </a:lnTo>
                  <a:lnTo>
                    <a:pt x="511086" y="68580"/>
                  </a:lnTo>
                  <a:lnTo>
                    <a:pt x="525716" y="64147"/>
                  </a:lnTo>
                  <a:lnTo>
                    <a:pt x="539191" y="56921"/>
                  </a:lnTo>
                  <a:lnTo>
                    <a:pt x="551167" y="47066"/>
                  </a:lnTo>
                  <a:lnTo>
                    <a:pt x="565746" y="37592"/>
                  </a:lnTo>
                  <a:lnTo>
                    <a:pt x="582676" y="34442"/>
                  </a:lnTo>
                  <a:lnTo>
                    <a:pt x="599605" y="37592"/>
                  </a:lnTo>
                  <a:lnTo>
                    <a:pt x="619798" y="50800"/>
                  </a:lnTo>
                  <a:lnTo>
                    <a:pt x="626186" y="52044"/>
                  </a:lnTo>
                  <a:lnTo>
                    <a:pt x="632587" y="50800"/>
                  </a:lnTo>
                  <a:lnTo>
                    <a:pt x="638200" y="47066"/>
                  </a:lnTo>
                  <a:lnTo>
                    <a:pt x="641934" y="41440"/>
                  </a:lnTo>
                  <a:lnTo>
                    <a:pt x="643178" y="35039"/>
                  </a:lnTo>
                  <a:close/>
                </a:path>
                <a:path w="5358765" h="1038225">
                  <a:moveTo>
                    <a:pt x="661022" y="172148"/>
                  </a:moveTo>
                  <a:lnTo>
                    <a:pt x="659777" y="165747"/>
                  </a:lnTo>
                  <a:lnTo>
                    <a:pt x="656043" y="160134"/>
                  </a:lnTo>
                  <a:lnTo>
                    <a:pt x="650430" y="156400"/>
                  </a:lnTo>
                  <a:lnTo>
                    <a:pt x="644042" y="155155"/>
                  </a:lnTo>
                  <a:lnTo>
                    <a:pt x="637654" y="156400"/>
                  </a:lnTo>
                  <a:lnTo>
                    <a:pt x="617448" y="169608"/>
                  </a:lnTo>
                  <a:lnTo>
                    <a:pt x="600519" y="172758"/>
                  </a:lnTo>
                  <a:lnTo>
                    <a:pt x="583603" y="169608"/>
                  </a:lnTo>
                  <a:lnTo>
                    <a:pt x="543052" y="142887"/>
                  </a:lnTo>
                  <a:lnTo>
                    <a:pt x="513486" y="137147"/>
                  </a:lnTo>
                  <a:lnTo>
                    <a:pt x="483933" y="142900"/>
                  </a:lnTo>
                  <a:lnTo>
                    <a:pt x="443395" y="169608"/>
                  </a:lnTo>
                  <a:lnTo>
                    <a:pt x="426466" y="172770"/>
                  </a:lnTo>
                  <a:lnTo>
                    <a:pt x="409549" y="169608"/>
                  </a:lnTo>
                  <a:lnTo>
                    <a:pt x="368985" y="142887"/>
                  </a:lnTo>
                  <a:lnTo>
                    <a:pt x="339420" y="137147"/>
                  </a:lnTo>
                  <a:lnTo>
                    <a:pt x="309867" y="142900"/>
                  </a:lnTo>
                  <a:lnTo>
                    <a:pt x="269341" y="169608"/>
                  </a:lnTo>
                  <a:lnTo>
                    <a:pt x="252412" y="172770"/>
                  </a:lnTo>
                  <a:lnTo>
                    <a:pt x="235483" y="169608"/>
                  </a:lnTo>
                  <a:lnTo>
                    <a:pt x="194932" y="142887"/>
                  </a:lnTo>
                  <a:lnTo>
                    <a:pt x="165366" y="137147"/>
                  </a:lnTo>
                  <a:lnTo>
                    <a:pt x="135801" y="142900"/>
                  </a:lnTo>
                  <a:lnTo>
                    <a:pt x="109855" y="160134"/>
                  </a:lnTo>
                  <a:lnTo>
                    <a:pt x="106121" y="165747"/>
                  </a:lnTo>
                  <a:lnTo>
                    <a:pt x="104876" y="172148"/>
                  </a:lnTo>
                  <a:lnTo>
                    <a:pt x="106121" y="178549"/>
                  </a:lnTo>
                  <a:lnTo>
                    <a:pt x="109855" y="184175"/>
                  </a:lnTo>
                  <a:lnTo>
                    <a:pt x="115468" y="187909"/>
                  </a:lnTo>
                  <a:lnTo>
                    <a:pt x="121869" y="189153"/>
                  </a:lnTo>
                  <a:lnTo>
                    <a:pt x="128257" y="187909"/>
                  </a:lnTo>
                  <a:lnTo>
                    <a:pt x="148590" y="174396"/>
                  </a:lnTo>
                  <a:lnTo>
                    <a:pt x="165366" y="171132"/>
                  </a:lnTo>
                  <a:lnTo>
                    <a:pt x="182143" y="174396"/>
                  </a:lnTo>
                  <a:lnTo>
                    <a:pt x="196888" y="184175"/>
                  </a:lnTo>
                  <a:lnTo>
                    <a:pt x="208864" y="194030"/>
                  </a:lnTo>
                  <a:lnTo>
                    <a:pt x="222338" y="201244"/>
                  </a:lnTo>
                  <a:lnTo>
                    <a:pt x="236969" y="205676"/>
                  </a:lnTo>
                  <a:lnTo>
                    <a:pt x="252412" y="207187"/>
                  </a:lnTo>
                  <a:lnTo>
                    <a:pt x="267843" y="205676"/>
                  </a:lnTo>
                  <a:lnTo>
                    <a:pt x="282473" y="201244"/>
                  </a:lnTo>
                  <a:lnTo>
                    <a:pt x="295948" y="194030"/>
                  </a:lnTo>
                  <a:lnTo>
                    <a:pt x="307936" y="184175"/>
                  </a:lnTo>
                  <a:lnTo>
                    <a:pt x="322656" y="174396"/>
                  </a:lnTo>
                  <a:lnTo>
                    <a:pt x="339420" y="171132"/>
                  </a:lnTo>
                  <a:lnTo>
                    <a:pt x="356209" y="174396"/>
                  </a:lnTo>
                  <a:lnTo>
                    <a:pt x="370941" y="184175"/>
                  </a:lnTo>
                  <a:lnTo>
                    <a:pt x="382930" y="194030"/>
                  </a:lnTo>
                  <a:lnTo>
                    <a:pt x="396405" y="201244"/>
                  </a:lnTo>
                  <a:lnTo>
                    <a:pt x="411035" y="205676"/>
                  </a:lnTo>
                  <a:lnTo>
                    <a:pt x="426478" y="207187"/>
                  </a:lnTo>
                  <a:lnTo>
                    <a:pt x="441909" y="205676"/>
                  </a:lnTo>
                  <a:lnTo>
                    <a:pt x="456526" y="201244"/>
                  </a:lnTo>
                  <a:lnTo>
                    <a:pt x="470001" y="194030"/>
                  </a:lnTo>
                  <a:lnTo>
                    <a:pt x="481990" y="184175"/>
                  </a:lnTo>
                  <a:lnTo>
                    <a:pt x="496722" y="174396"/>
                  </a:lnTo>
                  <a:lnTo>
                    <a:pt x="513499" y="171132"/>
                  </a:lnTo>
                  <a:lnTo>
                    <a:pt x="530275" y="174396"/>
                  </a:lnTo>
                  <a:lnTo>
                    <a:pt x="544995" y="184175"/>
                  </a:lnTo>
                  <a:lnTo>
                    <a:pt x="556983" y="194030"/>
                  </a:lnTo>
                  <a:lnTo>
                    <a:pt x="570458" y="201244"/>
                  </a:lnTo>
                  <a:lnTo>
                    <a:pt x="585089" y="205676"/>
                  </a:lnTo>
                  <a:lnTo>
                    <a:pt x="600519" y="207187"/>
                  </a:lnTo>
                  <a:lnTo>
                    <a:pt x="615962" y="205676"/>
                  </a:lnTo>
                  <a:lnTo>
                    <a:pt x="630593" y="201244"/>
                  </a:lnTo>
                  <a:lnTo>
                    <a:pt x="644067" y="194030"/>
                  </a:lnTo>
                  <a:lnTo>
                    <a:pt x="656043" y="184175"/>
                  </a:lnTo>
                  <a:lnTo>
                    <a:pt x="659777" y="178549"/>
                  </a:lnTo>
                  <a:lnTo>
                    <a:pt x="661022" y="172148"/>
                  </a:lnTo>
                  <a:close/>
                </a:path>
                <a:path w="5358765" h="1038225">
                  <a:moveTo>
                    <a:pt x="5314886" y="1003122"/>
                  </a:moveTo>
                  <a:lnTo>
                    <a:pt x="5313642" y="996721"/>
                  </a:lnTo>
                  <a:lnTo>
                    <a:pt x="5309908" y="991108"/>
                  </a:lnTo>
                  <a:lnTo>
                    <a:pt x="5283936" y="973874"/>
                  </a:lnTo>
                  <a:lnTo>
                    <a:pt x="5254371" y="968133"/>
                  </a:lnTo>
                  <a:lnTo>
                    <a:pt x="5224805" y="973874"/>
                  </a:lnTo>
                  <a:lnTo>
                    <a:pt x="5184127" y="1000887"/>
                  </a:lnTo>
                  <a:lnTo>
                    <a:pt x="5167350" y="1004138"/>
                  </a:lnTo>
                  <a:lnTo>
                    <a:pt x="5150574" y="1000887"/>
                  </a:lnTo>
                  <a:lnTo>
                    <a:pt x="5109883" y="973874"/>
                  </a:lnTo>
                  <a:lnTo>
                    <a:pt x="5080317" y="968133"/>
                  </a:lnTo>
                  <a:lnTo>
                    <a:pt x="5050752" y="973874"/>
                  </a:lnTo>
                  <a:lnTo>
                    <a:pt x="5010061" y="1000887"/>
                  </a:lnTo>
                  <a:lnTo>
                    <a:pt x="4993284" y="1004138"/>
                  </a:lnTo>
                  <a:lnTo>
                    <a:pt x="4976520" y="1000887"/>
                  </a:lnTo>
                  <a:lnTo>
                    <a:pt x="4935817" y="973874"/>
                  </a:lnTo>
                  <a:lnTo>
                    <a:pt x="4906264" y="968133"/>
                  </a:lnTo>
                  <a:lnTo>
                    <a:pt x="4876698" y="973874"/>
                  </a:lnTo>
                  <a:lnTo>
                    <a:pt x="4836160" y="1000582"/>
                  </a:lnTo>
                  <a:lnTo>
                    <a:pt x="4819231" y="1003744"/>
                  </a:lnTo>
                  <a:lnTo>
                    <a:pt x="4802302" y="1000582"/>
                  </a:lnTo>
                  <a:lnTo>
                    <a:pt x="4782109" y="987374"/>
                  </a:lnTo>
                  <a:lnTo>
                    <a:pt x="4775708" y="986129"/>
                  </a:lnTo>
                  <a:lnTo>
                    <a:pt x="4769320" y="987374"/>
                  </a:lnTo>
                  <a:lnTo>
                    <a:pt x="4763706" y="991108"/>
                  </a:lnTo>
                  <a:lnTo>
                    <a:pt x="4759972" y="996734"/>
                  </a:lnTo>
                  <a:lnTo>
                    <a:pt x="4758728" y="1003122"/>
                  </a:lnTo>
                  <a:lnTo>
                    <a:pt x="4759972" y="1009523"/>
                  </a:lnTo>
                  <a:lnTo>
                    <a:pt x="4803787" y="1036650"/>
                  </a:lnTo>
                  <a:lnTo>
                    <a:pt x="4819231" y="1038161"/>
                  </a:lnTo>
                  <a:lnTo>
                    <a:pt x="4834674" y="1036650"/>
                  </a:lnTo>
                  <a:lnTo>
                    <a:pt x="4849292" y="1032217"/>
                  </a:lnTo>
                  <a:lnTo>
                    <a:pt x="4862766" y="1025004"/>
                  </a:lnTo>
                  <a:lnTo>
                    <a:pt x="4874755" y="1015149"/>
                  </a:lnTo>
                  <a:lnTo>
                    <a:pt x="4889487" y="1005370"/>
                  </a:lnTo>
                  <a:lnTo>
                    <a:pt x="4906264" y="1002118"/>
                  </a:lnTo>
                  <a:lnTo>
                    <a:pt x="4923028" y="1005370"/>
                  </a:lnTo>
                  <a:lnTo>
                    <a:pt x="4963719" y="1032383"/>
                  </a:lnTo>
                  <a:lnTo>
                    <a:pt x="4993284" y="1038123"/>
                  </a:lnTo>
                  <a:lnTo>
                    <a:pt x="5022850" y="1032383"/>
                  </a:lnTo>
                  <a:lnTo>
                    <a:pt x="5063553" y="1005370"/>
                  </a:lnTo>
                  <a:lnTo>
                    <a:pt x="5080317" y="1002118"/>
                  </a:lnTo>
                  <a:lnTo>
                    <a:pt x="5097094" y="1005370"/>
                  </a:lnTo>
                  <a:lnTo>
                    <a:pt x="5137785" y="1032383"/>
                  </a:lnTo>
                  <a:lnTo>
                    <a:pt x="5167350" y="1038123"/>
                  </a:lnTo>
                  <a:lnTo>
                    <a:pt x="5196916" y="1032383"/>
                  </a:lnTo>
                  <a:lnTo>
                    <a:pt x="5237594" y="1005370"/>
                  </a:lnTo>
                  <a:lnTo>
                    <a:pt x="5254371" y="1002118"/>
                  </a:lnTo>
                  <a:lnTo>
                    <a:pt x="5271147" y="1005370"/>
                  </a:lnTo>
                  <a:lnTo>
                    <a:pt x="5291506" y="1018882"/>
                  </a:lnTo>
                  <a:lnTo>
                    <a:pt x="5297894" y="1020127"/>
                  </a:lnTo>
                  <a:lnTo>
                    <a:pt x="5304282" y="1018882"/>
                  </a:lnTo>
                  <a:lnTo>
                    <a:pt x="5309908" y="1015149"/>
                  </a:lnTo>
                  <a:lnTo>
                    <a:pt x="5313642" y="1009523"/>
                  </a:lnTo>
                  <a:lnTo>
                    <a:pt x="5314886" y="1003122"/>
                  </a:lnTo>
                  <a:close/>
                </a:path>
                <a:path w="5358765" h="1038225">
                  <a:moveTo>
                    <a:pt x="5358396" y="866013"/>
                  </a:moveTo>
                  <a:lnTo>
                    <a:pt x="5357152" y="859624"/>
                  </a:lnTo>
                  <a:lnTo>
                    <a:pt x="5353418" y="853998"/>
                  </a:lnTo>
                  <a:lnTo>
                    <a:pt x="5327447" y="836764"/>
                  </a:lnTo>
                  <a:lnTo>
                    <a:pt x="5297881" y="831024"/>
                  </a:lnTo>
                  <a:lnTo>
                    <a:pt x="5268328" y="836764"/>
                  </a:lnTo>
                  <a:lnTo>
                    <a:pt x="5227790" y="863473"/>
                  </a:lnTo>
                  <a:lnTo>
                    <a:pt x="5210861" y="866635"/>
                  </a:lnTo>
                  <a:lnTo>
                    <a:pt x="5193944" y="863473"/>
                  </a:lnTo>
                  <a:lnTo>
                    <a:pt x="5153406" y="836764"/>
                  </a:lnTo>
                  <a:lnTo>
                    <a:pt x="5123840" y="831011"/>
                  </a:lnTo>
                  <a:lnTo>
                    <a:pt x="5094275" y="836764"/>
                  </a:lnTo>
                  <a:lnTo>
                    <a:pt x="5053736" y="863473"/>
                  </a:lnTo>
                  <a:lnTo>
                    <a:pt x="5036807" y="866635"/>
                  </a:lnTo>
                  <a:lnTo>
                    <a:pt x="5019878" y="863473"/>
                  </a:lnTo>
                  <a:lnTo>
                    <a:pt x="4979340" y="836764"/>
                  </a:lnTo>
                  <a:lnTo>
                    <a:pt x="4949774" y="831011"/>
                  </a:lnTo>
                  <a:lnTo>
                    <a:pt x="4920208" y="836764"/>
                  </a:lnTo>
                  <a:lnTo>
                    <a:pt x="4879670" y="863473"/>
                  </a:lnTo>
                  <a:lnTo>
                    <a:pt x="4862741" y="866635"/>
                  </a:lnTo>
                  <a:lnTo>
                    <a:pt x="4845812" y="863473"/>
                  </a:lnTo>
                  <a:lnTo>
                    <a:pt x="4805273" y="836764"/>
                  </a:lnTo>
                  <a:lnTo>
                    <a:pt x="4775708" y="831011"/>
                  </a:lnTo>
                  <a:lnTo>
                    <a:pt x="4746142" y="836764"/>
                  </a:lnTo>
                  <a:lnTo>
                    <a:pt x="4720183" y="853998"/>
                  </a:lnTo>
                  <a:lnTo>
                    <a:pt x="4716450" y="859624"/>
                  </a:lnTo>
                  <a:lnTo>
                    <a:pt x="4715205" y="866025"/>
                  </a:lnTo>
                  <a:lnTo>
                    <a:pt x="4716450" y="872413"/>
                  </a:lnTo>
                  <a:lnTo>
                    <a:pt x="4720183" y="878039"/>
                  </a:lnTo>
                  <a:lnTo>
                    <a:pt x="4725809" y="881773"/>
                  </a:lnTo>
                  <a:lnTo>
                    <a:pt x="4732198" y="883018"/>
                  </a:lnTo>
                  <a:lnTo>
                    <a:pt x="4738586" y="881773"/>
                  </a:lnTo>
                  <a:lnTo>
                    <a:pt x="4758791" y="868578"/>
                  </a:lnTo>
                  <a:lnTo>
                    <a:pt x="4775708" y="865416"/>
                  </a:lnTo>
                  <a:lnTo>
                    <a:pt x="4792637" y="868578"/>
                  </a:lnTo>
                  <a:lnTo>
                    <a:pt x="4807216" y="878039"/>
                  </a:lnTo>
                  <a:lnTo>
                    <a:pt x="4819205" y="887907"/>
                  </a:lnTo>
                  <a:lnTo>
                    <a:pt x="4832680" y="895121"/>
                  </a:lnTo>
                  <a:lnTo>
                    <a:pt x="4847298" y="899553"/>
                  </a:lnTo>
                  <a:lnTo>
                    <a:pt x="4862741" y="901065"/>
                  </a:lnTo>
                  <a:lnTo>
                    <a:pt x="4878184" y="899553"/>
                  </a:lnTo>
                  <a:lnTo>
                    <a:pt x="4892814" y="895121"/>
                  </a:lnTo>
                  <a:lnTo>
                    <a:pt x="4906289" y="887907"/>
                  </a:lnTo>
                  <a:lnTo>
                    <a:pt x="4918265" y="878039"/>
                  </a:lnTo>
                  <a:lnTo>
                    <a:pt x="4932845" y="868578"/>
                  </a:lnTo>
                  <a:lnTo>
                    <a:pt x="4949774" y="865416"/>
                  </a:lnTo>
                  <a:lnTo>
                    <a:pt x="4966703" y="868578"/>
                  </a:lnTo>
                  <a:lnTo>
                    <a:pt x="4981283" y="878039"/>
                  </a:lnTo>
                  <a:lnTo>
                    <a:pt x="4993259" y="887907"/>
                  </a:lnTo>
                  <a:lnTo>
                    <a:pt x="5006733" y="895121"/>
                  </a:lnTo>
                  <a:lnTo>
                    <a:pt x="5021364" y="899553"/>
                  </a:lnTo>
                  <a:lnTo>
                    <a:pt x="5036807" y="901065"/>
                  </a:lnTo>
                  <a:lnTo>
                    <a:pt x="5052250" y="899553"/>
                  </a:lnTo>
                  <a:lnTo>
                    <a:pt x="5066868" y="895121"/>
                  </a:lnTo>
                  <a:lnTo>
                    <a:pt x="5080343" y="887907"/>
                  </a:lnTo>
                  <a:lnTo>
                    <a:pt x="5092331" y="878039"/>
                  </a:lnTo>
                  <a:lnTo>
                    <a:pt x="5106911" y="868578"/>
                  </a:lnTo>
                  <a:lnTo>
                    <a:pt x="5123840" y="865416"/>
                  </a:lnTo>
                  <a:lnTo>
                    <a:pt x="5140757" y="868578"/>
                  </a:lnTo>
                  <a:lnTo>
                    <a:pt x="5155336" y="878039"/>
                  </a:lnTo>
                  <a:lnTo>
                    <a:pt x="5167325" y="887907"/>
                  </a:lnTo>
                  <a:lnTo>
                    <a:pt x="5180800" y="895121"/>
                  </a:lnTo>
                  <a:lnTo>
                    <a:pt x="5195430" y="899553"/>
                  </a:lnTo>
                  <a:lnTo>
                    <a:pt x="5210861" y="901065"/>
                  </a:lnTo>
                  <a:lnTo>
                    <a:pt x="5226304" y="899553"/>
                  </a:lnTo>
                  <a:lnTo>
                    <a:pt x="5240934" y="895121"/>
                  </a:lnTo>
                  <a:lnTo>
                    <a:pt x="5254409" y="887907"/>
                  </a:lnTo>
                  <a:lnTo>
                    <a:pt x="5266385" y="878039"/>
                  </a:lnTo>
                  <a:lnTo>
                    <a:pt x="5281104" y="868273"/>
                  </a:lnTo>
                  <a:lnTo>
                    <a:pt x="5297881" y="865009"/>
                  </a:lnTo>
                  <a:lnTo>
                    <a:pt x="5314658" y="868260"/>
                  </a:lnTo>
                  <a:lnTo>
                    <a:pt x="5335016" y="881773"/>
                  </a:lnTo>
                  <a:lnTo>
                    <a:pt x="5341417" y="883018"/>
                  </a:lnTo>
                  <a:lnTo>
                    <a:pt x="5347805" y="881773"/>
                  </a:lnTo>
                  <a:lnTo>
                    <a:pt x="5353418" y="878039"/>
                  </a:lnTo>
                  <a:lnTo>
                    <a:pt x="5357152" y="872413"/>
                  </a:lnTo>
                  <a:lnTo>
                    <a:pt x="5358396" y="866013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26395" y="6238673"/>
              <a:ext cx="174249" cy="174379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6560" y="6226886"/>
              <a:ext cx="174238" cy="174379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3713754" y="4659161"/>
              <a:ext cx="1469390" cy="228600"/>
            </a:xfrm>
            <a:custGeom>
              <a:avLst/>
              <a:gdLst/>
              <a:ahLst/>
              <a:cxnLst/>
              <a:rect l="l" t="t" r="r" b="b"/>
              <a:pathLst>
                <a:path w="1469389" h="228600">
                  <a:moveTo>
                    <a:pt x="1354844" y="228152"/>
                  </a:moveTo>
                  <a:lnTo>
                    <a:pt x="113984" y="228152"/>
                  </a:lnTo>
                  <a:lnTo>
                    <a:pt x="69616" y="219188"/>
                  </a:lnTo>
                  <a:lnTo>
                    <a:pt x="33385" y="194740"/>
                  </a:lnTo>
                  <a:lnTo>
                    <a:pt x="8957" y="158480"/>
                  </a:lnTo>
                  <a:lnTo>
                    <a:pt x="0" y="114076"/>
                  </a:lnTo>
                  <a:lnTo>
                    <a:pt x="8957" y="69672"/>
                  </a:lnTo>
                  <a:lnTo>
                    <a:pt x="33385" y="33412"/>
                  </a:lnTo>
                  <a:lnTo>
                    <a:pt x="69616" y="8964"/>
                  </a:lnTo>
                  <a:lnTo>
                    <a:pt x="113984" y="0"/>
                  </a:lnTo>
                  <a:lnTo>
                    <a:pt x="1354844" y="0"/>
                  </a:lnTo>
                  <a:lnTo>
                    <a:pt x="1399211" y="8964"/>
                  </a:lnTo>
                  <a:lnTo>
                    <a:pt x="1435442" y="33412"/>
                  </a:lnTo>
                  <a:lnTo>
                    <a:pt x="1459870" y="69672"/>
                  </a:lnTo>
                  <a:lnTo>
                    <a:pt x="1468827" y="114076"/>
                  </a:lnTo>
                  <a:lnTo>
                    <a:pt x="1459870" y="158480"/>
                  </a:lnTo>
                  <a:lnTo>
                    <a:pt x="1435442" y="194740"/>
                  </a:lnTo>
                  <a:lnTo>
                    <a:pt x="1399211" y="219188"/>
                  </a:lnTo>
                  <a:lnTo>
                    <a:pt x="1354844" y="228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3696774" y="4642163"/>
              <a:ext cx="1503045" cy="262255"/>
            </a:xfrm>
            <a:custGeom>
              <a:avLst/>
              <a:gdLst/>
              <a:ahLst/>
              <a:cxnLst/>
              <a:rect l="l" t="t" r="r" b="b"/>
              <a:pathLst>
                <a:path w="1503045" h="262254">
                  <a:moveTo>
                    <a:pt x="1371824" y="262150"/>
                  </a:moveTo>
                  <a:lnTo>
                    <a:pt x="130966" y="262150"/>
                  </a:lnTo>
                  <a:lnTo>
                    <a:pt x="80038" y="251833"/>
                  </a:lnTo>
                  <a:lnTo>
                    <a:pt x="38403" y="223715"/>
                  </a:lnTo>
                  <a:lnTo>
                    <a:pt x="10308" y="182045"/>
                  </a:lnTo>
                  <a:lnTo>
                    <a:pt x="0" y="131072"/>
                  </a:lnTo>
                  <a:lnTo>
                    <a:pt x="10308" y="80100"/>
                  </a:lnTo>
                  <a:lnTo>
                    <a:pt x="38403" y="38432"/>
                  </a:lnTo>
                  <a:lnTo>
                    <a:pt x="80038" y="10316"/>
                  </a:lnTo>
                  <a:lnTo>
                    <a:pt x="130966" y="0"/>
                  </a:lnTo>
                  <a:lnTo>
                    <a:pt x="1371824" y="0"/>
                  </a:lnTo>
                  <a:lnTo>
                    <a:pt x="1422752" y="10316"/>
                  </a:lnTo>
                  <a:lnTo>
                    <a:pt x="1457822" y="33999"/>
                  </a:lnTo>
                  <a:lnTo>
                    <a:pt x="130966" y="33999"/>
                  </a:lnTo>
                  <a:lnTo>
                    <a:pt x="93249" y="41639"/>
                  </a:lnTo>
                  <a:lnTo>
                    <a:pt x="62414" y="62462"/>
                  </a:lnTo>
                  <a:lnTo>
                    <a:pt x="41606" y="93322"/>
                  </a:lnTo>
                  <a:lnTo>
                    <a:pt x="33971" y="131072"/>
                  </a:lnTo>
                  <a:lnTo>
                    <a:pt x="41606" y="168823"/>
                  </a:lnTo>
                  <a:lnTo>
                    <a:pt x="62414" y="199684"/>
                  </a:lnTo>
                  <a:lnTo>
                    <a:pt x="93249" y="220510"/>
                  </a:lnTo>
                  <a:lnTo>
                    <a:pt x="130966" y="228151"/>
                  </a:lnTo>
                  <a:lnTo>
                    <a:pt x="1457818" y="228151"/>
                  </a:lnTo>
                  <a:lnTo>
                    <a:pt x="1422752" y="251833"/>
                  </a:lnTo>
                  <a:lnTo>
                    <a:pt x="1371824" y="262150"/>
                  </a:lnTo>
                  <a:close/>
                </a:path>
                <a:path w="1503045" h="262254">
                  <a:moveTo>
                    <a:pt x="1457818" y="228151"/>
                  </a:moveTo>
                  <a:lnTo>
                    <a:pt x="1371824" y="228151"/>
                  </a:lnTo>
                  <a:lnTo>
                    <a:pt x="1409541" y="220510"/>
                  </a:lnTo>
                  <a:lnTo>
                    <a:pt x="1440376" y="199684"/>
                  </a:lnTo>
                  <a:lnTo>
                    <a:pt x="1461183" y="168823"/>
                  </a:lnTo>
                  <a:lnTo>
                    <a:pt x="1468818" y="131072"/>
                  </a:lnTo>
                  <a:lnTo>
                    <a:pt x="1461183" y="93322"/>
                  </a:lnTo>
                  <a:lnTo>
                    <a:pt x="1440376" y="62462"/>
                  </a:lnTo>
                  <a:lnTo>
                    <a:pt x="1409541" y="41639"/>
                  </a:lnTo>
                  <a:lnTo>
                    <a:pt x="1371824" y="33999"/>
                  </a:lnTo>
                  <a:lnTo>
                    <a:pt x="1457822" y="33999"/>
                  </a:lnTo>
                  <a:lnTo>
                    <a:pt x="1464387" y="38432"/>
                  </a:lnTo>
                  <a:lnTo>
                    <a:pt x="1492482" y="80100"/>
                  </a:lnTo>
                  <a:lnTo>
                    <a:pt x="1502790" y="131072"/>
                  </a:lnTo>
                  <a:lnTo>
                    <a:pt x="1492482" y="182045"/>
                  </a:lnTo>
                  <a:lnTo>
                    <a:pt x="1464387" y="223715"/>
                  </a:lnTo>
                  <a:lnTo>
                    <a:pt x="1457818" y="228151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3773430" y="6835368"/>
              <a:ext cx="615315" cy="408305"/>
            </a:xfrm>
            <a:custGeom>
              <a:avLst/>
              <a:gdLst/>
              <a:ahLst/>
              <a:cxnLst/>
              <a:rect l="l" t="t" r="r" b="b"/>
              <a:pathLst>
                <a:path w="615314" h="408304">
                  <a:moveTo>
                    <a:pt x="615151" y="407989"/>
                  </a:moveTo>
                  <a:lnTo>
                    <a:pt x="0" y="407989"/>
                  </a:lnTo>
                  <a:lnTo>
                    <a:pt x="0" y="0"/>
                  </a:lnTo>
                  <a:lnTo>
                    <a:pt x="615151" y="0"/>
                  </a:lnTo>
                  <a:lnTo>
                    <a:pt x="615151" y="407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3756446" y="6818378"/>
              <a:ext cx="649605" cy="442595"/>
            </a:xfrm>
            <a:custGeom>
              <a:avLst/>
              <a:gdLst/>
              <a:ahLst/>
              <a:cxnLst/>
              <a:rect l="l" t="t" r="r" b="b"/>
              <a:pathLst>
                <a:path w="649604" h="442595">
                  <a:moveTo>
                    <a:pt x="641517" y="441991"/>
                  </a:moveTo>
                  <a:lnTo>
                    <a:pt x="7608" y="441991"/>
                  </a:lnTo>
                  <a:lnTo>
                    <a:pt x="0" y="434377"/>
                  </a:lnTo>
                  <a:lnTo>
                    <a:pt x="0" y="7614"/>
                  </a:lnTo>
                  <a:lnTo>
                    <a:pt x="7608" y="0"/>
                  </a:lnTo>
                  <a:lnTo>
                    <a:pt x="641517" y="0"/>
                  </a:lnTo>
                  <a:lnTo>
                    <a:pt x="649125" y="7614"/>
                  </a:lnTo>
                  <a:lnTo>
                    <a:pt x="649125" y="33999"/>
                  </a:lnTo>
                  <a:lnTo>
                    <a:pt x="33971" y="33999"/>
                  </a:lnTo>
                  <a:lnTo>
                    <a:pt x="33971" y="407992"/>
                  </a:lnTo>
                  <a:lnTo>
                    <a:pt x="649125" y="407992"/>
                  </a:lnTo>
                  <a:lnTo>
                    <a:pt x="649125" y="434377"/>
                  </a:lnTo>
                  <a:lnTo>
                    <a:pt x="641517" y="441991"/>
                  </a:lnTo>
                  <a:close/>
                </a:path>
                <a:path w="649604" h="442595">
                  <a:moveTo>
                    <a:pt x="649125" y="407992"/>
                  </a:moveTo>
                  <a:lnTo>
                    <a:pt x="615153" y="407992"/>
                  </a:lnTo>
                  <a:lnTo>
                    <a:pt x="615153" y="33999"/>
                  </a:lnTo>
                  <a:lnTo>
                    <a:pt x="649125" y="33999"/>
                  </a:lnTo>
                  <a:lnTo>
                    <a:pt x="649125" y="407992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3732271" y="7243369"/>
              <a:ext cx="724535" cy="94615"/>
            </a:xfrm>
            <a:custGeom>
              <a:avLst/>
              <a:gdLst/>
              <a:ahLst/>
              <a:cxnLst/>
              <a:rect l="l" t="t" r="r" b="b"/>
              <a:pathLst>
                <a:path w="724535" h="94615">
                  <a:moveTo>
                    <a:pt x="724274" y="94321"/>
                  </a:moveTo>
                  <a:lnTo>
                    <a:pt x="0" y="94321"/>
                  </a:lnTo>
                  <a:lnTo>
                    <a:pt x="0" y="0"/>
                  </a:lnTo>
                  <a:lnTo>
                    <a:pt x="724274" y="0"/>
                  </a:lnTo>
                  <a:lnTo>
                    <a:pt x="724274" y="94321"/>
                  </a:lnTo>
                  <a:close/>
                </a:path>
              </a:pathLst>
            </a:custGeom>
            <a:solidFill>
              <a:srgbClr val="F5BD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3715286" y="7226370"/>
              <a:ext cx="758825" cy="128905"/>
            </a:xfrm>
            <a:custGeom>
              <a:avLst/>
              <a:gdLst/>
              <a:ahLst/>
              <a:cxnLst/>
              <a:rect l="l" t="t" r="r" b="b"/>
              <a:pathLst>
                <a:path w="758825" h="128904">
                  <a:moveTo>
                    <a:pt x="750643" y="128317"/>
                  </a:moveTo>
                  <a:lnTo>
                    <a:pt x="7608" y="128317"/>
                  </a:lnTo>
                  <a:lnTo>
                    <a:pt x="0" y="120702"/>
                  </a:lnTo>
                  <a:lnTo>
                    <a:pt x="0" y="7614"/>
                  </a:lnTo>
                  <a:lnTo>
                    <a:pt x="7608" y="0"/>
                  </a:lnTo>
                  <a:lnTo>
                    <a:pt x="750643" y="0"/>
                  </a:lnTo>
                  <a:lnTo>
                    <a:pt x="758251" y="7614"/>
                  </a:lnTo>
                  <a:lnTo>
                    <a:pt x="758251" y="33999"/>
                  </a:lnTo>
                  <a:lnTo>
                    <a:pt x="33971" y="33999"/>
                  </a:lnTo>
                  <a:lnTo>
                    <a:pt x="33971" y="94317"/>
                  </a:lnTo>
                  <a:lnTo>
                    <a:pt x="758251" y="94317"/>
                  </a:lnTo>
                  <a:lnTo>
                    <a:pt x="758251" y="120702"/>
                  </a:lnTo>
                  <a:lnTo>
                    <a:pt x="750643" y="128317"/>
                  </a:lnTo>
                  <a:close/>
                </a:path>
                <a:path w="758825" h="128904">
                  <a:moveTo>
                    <a:pt x="758251" y="94317"/>
                  </a:moveTo>
                  <a:lnTo>
                    <a:pt x="724279" y="94317"/>
                  </a:lnTo>
                  <a:lnTo>
                    <a:pt x="724279" y="33999"/>
                  </a:lnTo>
                  <a:lnTo>
                    <a:pt x="758251" y="33999"/>
                  </a:lnTo>
                  <a:lnTo>
                    <a:pt x="758251" y="94317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4456548" y="6946511"/>
              <a:ext cx="342900" cy="391795"/>
            </a:xfrm>
            <a:custGeom>
              <a:avLst/>
              <a:gdLst/>
              <a:ahLst/>
              <a:cxnLst/>
              <a:rect l="l" t="t" r="r" b="b"/>
              <a:pathLst>
                <a:path w="342900" h="391795">
                  <a:moveTo>
                    <a:pt x="342367" y="391175"/>
                  </a:moveTo>
                  <a:lnTo>
                    <a:pt x="0" y="391175"/>
                  </a:lnTo>
                  <a:lnTo>
                    <a:pt x="0" y="0"/>
                  </a:lnTo>
                  <a:lnTo>
                    <a:pt x="214484" y="0"/>
                  </a:lnTo>
                  <a:lnTo>
                    <a:pt x="342367" y="127987"/>
                  </a:lnTo>
                  <a:lnTo>
                    <a:pt x="342367" y="391175"/>
                  </a:lnTo>
                  <a:close/>
                </a:path>
              </a:pathLst>
            </a:custGeom>
            <a:solidFill>
              <a:srgbClr val="F5BD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4439566" y="6929507"/>
              <a:ext cx="376555" cy="425450"/>
            </a:xfrm>
            <a:custGeom>
              <a:avLst/>
              <a:gdLst/>
              <a:ahLst/>
              <a:cxnLst/>
              <a:rect l="l" t="t" r="r" b="b"/>
              <a:pathLst>
                <a:path w="376554" h="425450">
                  <a:moveTo>
                    <a:pt x="368725" y="425180"/>
                  </a:moveTo>
                  <a:lnTo>
                    <a:pt x="7608" y="425180"/>
                  </a:lnTo>
                  <a:lnTo>
                    <a:pt x="0" y="417565"/>
                  </a:lnTo>
                  <a:lnTo>
                    <a:pt x="0" y="7614"/>
                  </a:lnTo>
                  <a:lnTo>
                    <a:pt x="7608" y="0"/>
                  </a:lnTo>
                  <a:lnTo>
                    <a:pt x="236730" y="0"/>
                  </a:lnTo>
                  <a:lnTo>
                    <a:pt x="241054" y="1792"/>
                  </a:lnTo>
                  <a:lnTo>
                    <a:pt x="273231" y="33999"/>
                  </a:lnTo>
                  <a:lnTo>
                    <a:pt x="33972" y="33999"/>
                  </a:lnTo>
                  <a:lnTo>
                    <a:pt x="33972" y="391181"/>
                  </a:lnTo>
                  <a:lnTo>
                    <a:pt x="376333" y="391181"/>
                  </a:lnTo>
                  <a:lnTo>
                    <a:pt x="376333" y="417565"/>
                  </a:lnTo>
                  <a:lnTo>
                    <a:pt x="368725" y="425180"/>
                  </a:lnTo>
                  <a:close/>
                </a:path>
                <a:path w="376554" h="425450">
                  <a:moveTo>
                    <a:pt x="376333" y="391181"/>
                  </a:moveTo>
                  <a:lnTo>
                    <a:pt x="342361" y="391181"/>
                  </a:lnTo>
                  <a:lnTo>
                    <a:pt x="342361" y="151270"/>
                  </a:lnTo>
                  <a:lnTo>
                    <a:pt x="225196" y="33999"/>
                  </a:lnTo>
                  <a:lnTo>
                    <a:pt x="273231" y="33999"/>
                  </a:lnTo>
                  <a:lnTo>
                    <a:pt x="374542" y="135399"/>
                  </a:lnTo>
                  <a:lnTo>
                    <a:pt x="376333" y="139727"/>
                  </a:lnTo>
                  <a:lnTo>
                    <a:pt x="376333" y="391181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07498" y="6997506"/>
              <a:ext cx="240457" cy="175121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24031" y="7270231"/>
              <a:ext cx="134792" cy="134902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10853" y="7270231"/>
              <a:ext cx="134792" cy="134902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05513" y="7270231"/>
              <a:ext cx="134792" cy="134902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5011166" y="6843191"/>
              <a:ext cx="760730" cy="483870"/>
            </a:xfrm>
            <a:custGeom>
              <a:avLst/>
              <a:gdLst/>
              <a:ahLst/>
              <a:cxnLst/>
              <a:rect l="l" t="t" r="r" b="b"/>
              <a:pathLst>
                <a:path w="760729" h="483870">
                  <a:moveTo>
                    <a:pt x="322910" y="252133"/>
                  </a:moveTo>
                  <a:lnTo>
                    <a:pt x="315302" y="244525"/>
                  </a:lnTo>
                  <a:lnTo>
                    <a:pt x="7607" y="244525"/>
                  </a:lnTo>
                  <a:lnTo>
                    <a:pt x="0" y="252133"/>
                  </a:lnTo>
                  <a:lnTo>
                    <a:pt x="0" y="270903"/>
                  </a:lnTo>
                  <a:lnTo>
                    <a:pt x="7607" y="278523"/>
                  </a:lnTo>
                  <a:lnTo>
                    <a:pt x="305917" y="278523"/>
                  </a:lnTo>
                  <a:lnTo>
                    <a:pt x="315302" y="278523"/>
                  </a:lnTo>
                  <a:lnTo>
                    <a:pt x="322910" y="270903"/>
                  </a:lnTo>
                  <a:lnTo>
                    <a:pt x="322910" y="252133"/>
                  </a:lnTo>
                  <a:close/>
                </a:path>
                <a:path w="760729" h="483870">
                  <a:moveTo>
                    <a:pt x="379806" y="129870"/>
                  </a:moveTo>
                  <a:lnTo>
                    <a:pt x="372198" y="122262"/>
                  </a:lnTo>
                  <a:lnTo>
                    <a:pt x="7607" y="122262"/>
                  </a:lnTo>
                  <a:lnTo>
                    <a:pt x="0" y="129870"/>
                  </a:lnTo>
                  <a:lnTo>
                    <a:pt x="0" y="148640"/>
                  </a:lnTo>
                  <a:lnTo>
                    <a:pt x="7607" y="156260"/>
                  </a:lnTo>
                  <a:lnTo>
                    <a:pt x="362813" y="156260"/>
                  </a:lnTo>
                  <a:lnTo>
                    <a:pt x="372198" y="156260"/>
                  </a:lnTo>
                  <a:lnTo>
                    <a:pt x="379806" y="148640"/>
                  </a:lnTo>
                  <a:lnTo>
                    <a:pt x="379806" y="129870"/>
                  </a:lnTo>
                  <a:close/>
                </a:path>
                <a:path w="760729" h="483870">
                  <a:moveTo>
                    <a:pt x="522097" y="7607"/>
                  </a:moveTo>
                  <a:lnTo>
                    <a:pt x="514489" y="0"/>
                  </a:lnTo>
                  <a:lnTo>
                    <a:pt x="7607" y="0"/>
                  </a:lnTo>
                  <a:lnTo>
                    <a:pt x="0" y="7607"/>
                  </a:lnTo>
                  <a:lnTo>
                    <a:pt x="0" y="26377"/>
                  </a:lnTo>
                  <a:lnTo>
                    <a:pt x="7607" y="33997"/>
                  </a:lnTo>
                  <a:lnTo>
                    <a:pt x="505104" y="33997"/>
                  </a:lnTo>
                  <a:lnTo>
                    <a:pt x="514489" y="33997"/>
                  </a:lnTo>
                  <a:lnTo>
                    <a:pt x="522097" y="26377"/>
                  </a:lnTo>
                  <a:lnTo>
                    <a:pt x="522097" y="7607"/>
                  </a:lnTo>
                  <a:close/>
                </a:path>
                <a:path w="760729" h="483870">
                  <a:moveTo>
                    <a:pt x="760209" y="457377"/>
                  </a:moveTo>
                  <a:lnTo>
                    <a:pt x="752602" y="449770"/>
                  </a:lnTo>
                  <a:lnTo>
                    <a:pt x="7607" y="449770"/>
                  </a:lnTo>
                  <a:lnTo>
                    <a:pt x="0" y="457377"/>
                  </a:lnTo>
                  <a:lnTo>
                    <a:pt x="0" y="476148"/>
                  </a:lnTo>
                  <a:lnTo>
                    <a:pt x="7607" y="483768"/>
                  </a:lnTo>
                  <a:lnTo>
                    <a:pt x="743216" y="483768"/>
                  </a:lnTo>
                  <a:lnTo>
                    <a:pt x="752602" y="483768"/>
                  </a:lnTo>
                  <a:lnTo>
                    <a:pt x="760209" y="476148"/>
                  </a:lnTo>
                  <a:lnTo>
                    <a:pt x="760209" y="457377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1563674" y="7391914"/>
              <a:ext cx="298450" cy="298450"/>
            </a:xfrm>
            <a:custGeom>
              <a:avLst/>
              <a:gdLst/>
              <a:ahLst/>
              <a:cxnLst/>
              <a:rect l="l" t="t" r="r" b="b"/>
              <a:pathLst>
                <a:path w="298450" h="298450">
                  <a:moveTo>
                    <a:pt x="149097" y="298435"/>
                  </a:moveTo>
                  <a:lnTo>
                    <a:pt x="105816" y="292011"/>
                  </a:lnTo>
                  <a:lnTo>
                    <a:pt x="66263" y="273287"/>
                  </a:lnTo>
                  <a:lnTo>
                    <a:pt x="33842" y="243881"/>
                  </a:lnTo>
                  <a:lnTo>
                    <a:pt x="11349" y="206320"/>
                  </a:lnTo>
                  <a:lnTo>
                    <a:pt x="716" y="163843"/>
                  </a:lnTo>
                  <a:lnTo>
                    <a:pt x="0" y="149217"/>
                  </a:lnTo>
                  <a:lnTo>
                    <a:pt x="179" y="141887"/>
                  </a:lnTo>
                  <a:lnTo>
                    <a:pt x="8711" y="98955"/>
                  </a:lnTo>
                  <a:lnTo>
                    <a:pt x="29345" y="60320"/>
                  </a:lnTo>
                  <a:lnTo>
                    <a:pt x="60272" y="29369"/>
                  </a:lnTo>
                  <a:lnTo>
                    <a:pt x="98875" y="8718"/>
                  </a:lnTo>
                  <a:lnTo>
                    <a:pt x="141772" y="179"/>
                  </a:lnTo>
                  <a:lnTo>
                    <a:pt x="149097" y="0"/>
                  </a:lnTo>
                  <a:lnTo>
                    <a:pt x="156421" y="179"/>
                  </a:lnTo>
                  <a:lnTo>
                    <a:pt x="199318" y="8718"/>
                  </a:lnTo>
                  <a:lnTo>
                    <a:pt x="237921" y="29369"/>
                  </a:lnTo>
                  <a:lnTo>
                    <a:pt x="268848" y="60320"/>
                  </a:lnTo>
                  <a:lnTo>
                    <a:pt x="289482" y="98955"/>
                  </a:lnTo>
                  <a:lnTo>
                    <a:pt x="298015" y="141887"/>
                  </a:lnTo>
                  <a:lnTo>
                    <a:pt x="298194" y="149217"/>
                  </a:lnTo>
                  <a:lnTo>
                    <a:pt x="298015" y="156548"/>
                  </a:lnTo>
                  <a:lnTo>
                    <a:pt x="289482" y="199479"/>
                  </a:lnTo>
                  <a:lnTo>
                    <a:pt x="268848" y="238114"/>
                  </a:lnTo>
                  <a:lnTo>
                    <a:pt x="237921" y="269065"/>
                  </a:lnTo>
                  <a:lnTo>
                    <a:pt x="199318" y="289716"/>
                  </a:lnTo>
                  <a:lnTo>
                    <a:pt x="156421" y="298256"/>
                  </a:lnTo>
                  <a:lnTo>
                    <a:pt x="149097" y="298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1546693" y="7374907"/>
              <a:ext cx="332740" cy="332740"/>
            </a:xfrm>
            <a:custGeom>
              <a:avLst/>
              <a:gdLst/>
              <a:ahLst/>
              <a:cxnLst/>
              <a:rect l="l" t="t" r="r" b="b"/>
              <a:pathLst>
                <a:path w="332739" h="332740">
                  <a:moveTo>
                    <a:pt x="166088" y="332434"/>
                  </a:moveTo>
                  <a:lnTo>
                    <a:pt x="121984" y="326487"/>
                  </a:lnTo>
                  <a:lnTo>
                    <a:pt x="82323" y="309709"/>
                  </a:lnTo>
                  <a:lnTo>
                    <a:pt x="48699" y="283697"/>
                  </a:lnTo>
                  <a:lnTo>
                    <a:pt x="22707" y="250048"/>
                  </a:lnTo>
                  <a:lnTo>
                    <a:pt x="5942" y="210357"/>
                  </a:lnTo>
                  <a:lnTo>
                    <a:pt x="0" y="166223"/>
                  </a:lnTo>
                  <a:lnTo>
                    <a:pt x="5942" y="122083"/>
                  </a:lnTo>
                  <a:lnTo>
                    <a:pt x="22707" y="82389"/>
                  </a:lnTo>
                  <a:lnTo>
                    <a:pt x="48699" y="48738"/>
                  </a:lnTo>
                  <a:lnTo>
                    <a:pt x="82323" y="22725"/>
                  </a:lnTo>
                  <a:lnTo>
                    <a:pt x="121984" y="5947"/>
                  </a:lnTo>
                  <a:lnTo>
                    <a:pt x="166088" y="0"/>
                  </a:lnTo>
                  <a:lnTo>
                    <a:pt x="210187" y="5947"/>
                  </a:lnTo>
                  <a:lnTo>
                    <a:pt x="249845" y="22725"/>
                  </a:lnTo>
                  <a:lnTo>
                    <a:pt x="264417" y="33999"/>
                  </a:lnTo>
                  <a:lnTo>
                    <a:pt x="166088" y="33999"/>
                  </a:lnTo>
                  <a:lnTo>
                    <a:pt x="124372" y="40751"/>
                  </a:lnTo>
                  <a:lnTo>
                    <a:pt x="88110" y="59543"/>
                  </a:lnTo>
                  <a:lnTo>
                    <a:pt x="59495" y="88182"/>
                  </a:lnTo>
                  <a:lnTo>
                    <a:pt x="40718" y="124473"/>
                  </a:lnTo>
                  <a:lnTo>
                    <a:pt x="33971" y="166223"/>
                  </a:lnTo>
                  <a:lnTo>
                    <a:pt x="40718" y="207967"/>
                  </a:lnTo>
                  <a:lnTo>
                    <a:pt x="59495" y="244255"/>
                  </a:lnTo>
                  <a:lnTo>
                    <a:pt x="88110" y="272892"/>
                  </a:lnTo>
                  <a:lnTo>
                    <a:pt x="124372" y="291684"/>
                  </a:lnTo>
                  <a:lnTo>
                    <a:pt x="166088" y="298435"/>
                  </a:lnTo>
                  <a:lnTo>
                    <a:pt x="264418" y="298435"/>
                  </a:lnTo>
                  <a:lnTo>
                    <a:pt x="249845" y="309709"/>
                  </a:lnTo>
                  <a:lnTo>
                    <a:pt x="210187" y="326487"/>
                  </a:lnTo>
                  <a:lnTo>
                    <a:pt x="166088" y="332434"/>
                  </a:lnTo>
                  <a:close/>
                </a:path>
                <a:path w="332739" h="332740">
                  <a:moveTo>
                    <a:pt x="264418" y="298435"/>
                  </a:moveTo>
                  <a:lnTo>
                    <a:pt x="166088" y="298435"/>
                  </a:lnTo>
                  <a:lnTo>
                    <a:pt x="207798" y="291684"/>
                  </a:lnTo>
                  <a:lnTo>
                    <a:pt x="244057" y="272892"/>
                  </a:lnTo>
                  <a:lnTo>
                    <a:pt x="272671" y="244255"/>
                  </a:lnTo>
                  <a:lnTo>
                    <a:pt x="291447" y="207967"/>
                  </a:lnTo>
                  <a:lnTo>
                    <a:pt x="298193" y="166223"/>
                  </a:lnTo>
                  <a:lnTo>
                    <a:pt x="291447" y="124473"/>
                  </a:lnTo>
                  <a:lnTo>
                    <a:pt x="272671" y="88182"/>
                  </a:lnTo>
                  <a:lnTo>
                    <a:pt x="244057" y="59543"/>
                  </a:lnTo>
                  <a:lnTo>
                    <a:pt x="207798" y="40751"/>
                  </a:lnTo>
                  <a:lnTo>
                    <a:pt x="166088" y="33999"/>
                  </a:lnTo>
                  <a:lnTo>
                    <a:pt x="264417" y="33999"/>
                  </a:lnTo>
                  <a:lnTo>
                    <a:pt x="283468" y="48738"/>
                  </a:lnTo>
                  <a:lnTo>
                    <a:pt x="309458" y="82389"/>
                  </a:lnTo>
                  <a:lnTo>
                    <a:pt x="326223" y="122083"/>
                  </a:lnTo>
                  <a:lnTo>
                    <a:pt x="332165" y="166223"/>
                  </a:lnTo>
                  <a:lnTo>
                    <a:pt x="326223" y="210357"/>
                  </a:lnTo>
                  <a:lnTo>
                    <a:pt x="309458" y="250048"/>
                  </a:lnTo>
                  <a:lnTo>
                    <a:pt x="283468" y="283697"/>
                  </a:lnTo>
                  <a:lnTo>
                    <a:pt x="264418" y="298435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1197677" y="7323812"/>
              <a:ext cx="396240" cy="246379"/>
            </a:xfrm>
            <a:custGeom>
              <a:avLst/>
              <a:gdLst/>
              <a:ahLst/>
              <a:cxnLst/>
              <a:rect l="l" t="t" r="r" b="b"/>
              <a:pathLst>
                <a:path w="396240" h="246379">
                  <a:moveTo>
                    <a:pt x="396090" y="245989"/>
                  </a:moveTo>
                  <a:lnTo>
                    <a:pt x="129665" y="233277"/>
                  </a:lnTo>
                  <a:lnTo>
                    <a:pt x="0" y="0"/>
                  </a:lnTo>
                  <a:lnTo>
                    <a:pt x="266424" y="12711"/>
                  </a:lnTo>
                  <a:lnTo>
                    <a:pt x="396090" y="245989"/>
                  </a:lnTo>
                  <a:close/>
                </a:path>
              </a:pathLst>
            </a:custGeom>
            <a:solidFill>
              <a:srgbClr val="EC8F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1179837" y="7306599"/>
              <a:ext cx="431800" cy="280670"/>
            </a:xfrm>
            <a:custGeom>
              <a:avLst/>
              <a:gdLst/>
              <a:ahLst/>
              <a:cxnLst/>
              <a:rect l="l" t="t" r="r" b="b"/>
              <a:pathLst>
                <a:path w="431800" h="280670">
                  <a:moveTo>
                    <a:pt x="419833" y="280184"/>
                  </a:moveTo>
                  <a:lnTo>
                    <a:pt x="413125" y="280184"/>
                  </a:lnTo>
                  <a:lnTo>
                    <a:pt x="140830" y="267191"/>
                  </a:lnTo>
                  <a:lnTo>
                    <a:pt x="135522" y="263893"/>
                  </a:lnTo>
                  <a:lnTo>
                    <a:pt x="0" y="20087"/>
                  </a:lnTo>
                  <a:lnTo>
                    <a:pt x="83" y="16523"/>
                  </a:lnTo>
                  <a:lnTo>
                    <a:pt x="154" y="13491"/>
                  </a:lnTo>
                  <a:lnTo>
                    <a:pt x="6657" y="2999"/>
                  </a:lnTo>
                  <a:lnTo>
                    <a:pt x="12573" y="0"/>
                  </a:lnTo>
                  <a:lnTo>
                    <a:pt x="290939" y="13225"/>
                  </a:lnTo>
                  <a:lnTo>
                    <a:pt x="296247" y="16523"/>
                  </a:lnTo>
                  <a:lnTo>
                    <a:pt x="306878" y="35648"/>
                  </a:lnTo>
                  <a:lnTo>
                    <a:pt x="47518" y="35648"/>
                  </a:lnTo>
                  <a:lnTo>
                    <a:pt x="157761" y="233955"/>
                  </a:lnTo>
                  <a:lnTo>
                    <a:pt x="384251" y="244768"/>
                  </a:lnTo>
                  <a:lnTo>
                    <a:pt x="423120" y="244768"/>
                  </a:lnTo>
                  <a:lnTo>
                    <a:pt x="431770" y="260330"/>
                  </a:lnTo>
                  <a:lnTo>
                    <a:pt x="431686" y="263893"/>
                  </a:lnTo>
                  <a:lnTo>
                    <a:pt x="431615" y="266926"/>
                  </a:lnTo>
                  <a:lnTo>
                    <a:pt x="425256" y="277185"/>
                  </a:lnTo>
                  <a:lnTo>
                    <a:pt x="419833" y="280184"/>
                  </a:lnTo>
                  <a:close/>
                </a:path>
                <a:path w="431800" h="280670">
                  <a:moveTo>
                    <a:pt x="423120" y="244768"/>
                  </a:moveTo>
                  <a:lnTo>
                    <a:pt x="384251" y="244768"/>
                  </a:lnTo>
                  <a:lnTo>
                    <a:pt x="274008" y="46461"/>
                  </a:lnTo>
                  <a:lnTo>
                    <a:pt x="47518" y="35648"/>
                  </a:lnTo>
                  <a:lnTo>
                    <a:pt x="306878" y="35648"/>
                  </a:lnTo>
                  <a:lnTo>
                    <a:pt x="423120" y="244768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1464102" y="7076952"/>
              <a:ext cx="290830" cy="493395"/>
            </a:xfrm>
            <a:custGeom>
              <a:avLst/>
              <a:gdLst/>
              <a:ahLst/>
              <a:cxnLst/>
              <a:rect l="l" t="t" r="r" b="b"/>
              <a:pathLst>
                <a:path w="290830" h="493395">
                  <a:moveTo>
                    <a:pt x="129665" y="492848"/>
                  </a:moveTo>
                  <a:lnTo>
                    <a:pt x="0" y="259570"/>
                  </a:lnTo>
                  <a:lnTo>
                    <a:pt x="160944" y="0"/>
                  </a:lnTo>
                  <a:lnTo>
                    <a:pt x="290609" y="233277"/>
                  </a:lnTo>
                  <a:lnTo>
                    <a:pt x="129665" y="492848"/>
                  </a:lnTo>
                  <a:close/>
                </a:path>
              </a:pathLst>
            </a:custGeom>
            <a:solidFill>
              <a:srgbClr val="F5BD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1446259" y="7059948"/>
              <a:ext cx="326390" cy="527050"/>
            </a:xfrm>
            <a:custGeom>
              <a:avLst/>
              <a:gdLst/>
              <a:ahLst/>
              <a:cxnLst/>
              <a:rect l="l" t="t" r="r" b="b"/>
              <a:pathLst>
                <a:path w="326389" h="527050">
                  <a:moveTo>
                    <a:pt x="153382" y="526857"/>
                  </a:moveTo>
                  <a:lnTo>
                    <a:pt x="147510" y="526857"/>
                  </a:lnTo>
                  <a:lnTo>
                    <a:pt x="141084" y="526713"/>
                  </a:lnTo>
                  <a:lnTo>
                    <a:pt x="135588" y="523382"/>
                  </a:lnTo>
                  <a:lnTo>
                    <a:pt x="0" y="279454"/>
                  </a:lnTo>
                  <a:lnTo>
                    <a:pt x="56" y="277042"/>
                  </a:lnTo>
                  <a:lnTo>
                    <a:pt x="154" y="272858"/>
                  </a:lnTo>
                  <a:lnTo>
                    <a:pt x="167514" y="2921"/>
                  </a:lnTo>
                  <a:lnTo>
                    <a:pt x="172712" y="0"/>
                  </a:lnTo>
                  <a:lnTo>
                    <a:pt x="179192" y="0"/>
                  </a:lnTo>
                  <a:lnTo>
                    <a:pt x="185208" y="143"/>
                  </a:lnTo>
                  <a:lnTo>
                    <a:pt x="190704" y="3475"/>
                  </a:lnTo>
                  <a:lnTo>
                    <a:pt x="216862" y="50534"/>
                  </a:lnTo>
                  <a:lnTo>
                    <a:pt x="177987" y="50534"/>
                  </a:lnTo>
                  <a:lnTo>
                    <a:pt x="37532" y="277042"/>
                  </a:lnTo>
                  <a:lnTo>
                    <a:pt x="148306" y="476323"/>
                  </a:lnTo>
                  <a:lnTo>
                    <a:pt x="188296" y="476323"/>
                  </a:lnTo>
                  <a:lnTo>
                    <a:pt x="158845" y="523825"/>
                  </a:lnTo>
                  <a:lnTo>
                    <a:pt x="153382" y="526857"/>
                  </a:lnTo>
                  <a:close/>
                </a:path>
                <a:path w="326389" h="527050">
                  <a:moveTo>
                    <a:pt x="188296" y="476323"/>
                  </a:moveTo>
                  <a:lnTo>
                    <a:pt x="148306" y="476323"/>
                  </a:lnTo>
                  <a:lnTo>
                    <a:pt x="288760" y="249815"/>
                  </a:lnTo>
                  <a:lnTo>
                    <a:pt x="177987" y="50534"/>
                  </a:lnTo>
                  <a:lnTo>
                    <a:pt x="216862" y="50534"/>
                  </a:lnTo>
                  <a:lnTo>
                    <a:pt x="326293" y="247403"/>
                  </a:lnTo>
                  <a:lnTo>
                    <a:pt x="326236" y="249815"/>
                  </a:lnTo>
                  <a:lnTo>
                    <a:pt x="326138" y="253999"/>
                  </a:lnTo>
                  <a:lnTo>
                    <a:pt x="188296" y="476323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1197677" y="7064241"/>
              <a:ext cx="427990" cy="272415"/>
            </a:xfrm>
            <a:custGeom>
              <a:avLst/>
              <a:gdLst/>
              <a:ahLst/>
              <a:cxnLst/>
              <a:rect l="l" t="t" r="r" b="b"/>
              <a:pathLst>
                <a:path w="427989" h="272415">
                  <a:moveTo>
                    <a:pt x="266424" y="272282"/>
                  </a:moveTo>
                  <a:lnTo>
                    <a:pt x="0" y="259571"/>
                  </a:lnTo>
                  <a:lnTo>
                    <a:pt x="160943" y="0"/>
                  </a:lnTo>
                  <a:lnTo>
                    <a:pt x="427368" y="12711"/>
                  </a:lnTo>
                  <a:lnTo>
                    <a:pt x="266424" y="272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1179837" y="7047033"/>
              <a:ext cx="463550" cy="306705"/>
            </a:xfrm>
            <a:custGeom>
              <a:avLst/>
              <a:gdLst/>
              <a:ahLst/>
              <a:cxnLst/>
              <a:rect l="l" t="t" r="r" b="b"/>
              <a:pathLst>
                <a:path w="463550" h="306704">
                  <a:moveTo>
                    <a:pt x="290161" y="306470"/>
                  </a:moveTo>
                  <a:lnTo>
                    <a:pt x="283452" y="306470"/>
                  </a:lnTo>
                  <a:lnTo>
                    <a:pt x="11014" y="293465"/>
                  </a:lnTo>
                  <a:lnTo>
                    <a:pt x="5606" y="290012"/>
                  </a:lnTo>
                  <a:lnTo>
                    <a:pt x="0" y="279355"/>
                  </a:lnTo>
                  <a:lnTo>
                    <a:pt x="232" y="272935"/>
                  </a:lnTo>
                  <a:lnTo>
                    <a:pt x="167603" y="2999"/>
                  </a:lnTo>
                  <a:lnTo>
                    <a:pt x="173530" y="0"/>
                  </a:lnTo>
                  <a:lnTo>
                    <a:pt x="452029" y="13225"/>
                  </a:lnTo>
                  <a:lnTo>
                    <a:pt x="457436" y="16667"/>
                  </a:lnTo>
                  <a:lnTo>
                    <a:pt x="463043" y="27336"/>
                  </a:lnTo>
                  <a:lnTo>
                    <a:pt x="462811" y="33755"/>
                  </a:lnTo>
                  <a:lnTo>
                    <a:pt x="462248" y="34663"/>
                  </a:lnTo>
                  <a:lnTo>
                    <a:pt x="187951" y="34663"/>
                  </a:lnTo>
                  <a:lnTo>
                    <a:pt x="47507" y="261170"/>
                  </a:lnTo>
                  <a:lnTo>
                    <a:pt x="275092" y="272039"/>
                  </a:lnTo>
                  <a:lnTo>
                    <a:pt x="315072" y="272039"/>
                  </a:lnTo>
                  <a:lnTo>
                    <a:pt x="295584" y="303471"/>
                  </a:lnTo>
                  <a:lnTo>
                    <a:pt x="290161" y="306470"/>
                  </a:lnTo>
                  <a:close/>
                </a:path>
                <a:path w="463550" h="306704">
                  <a:moveTo>
                    <a:pt x="315072" y="272039"/>
                  </a:moveTo>
                  <a:lnTo>
                    <a:pt x="275092" y="272039"/>
                  </a:lnTo>
                  <a:lnTo>
                    <a:pt x="415536" y="45520"/>
                  </a:lnTo>
                  <a:lnTo>
                    <a:pt x="187951" y="34663"/>
                  </a:lnTo>
                  <a:lnTo>
                    <a:pt x="462248" y="34663"/>
                  </a:lnTo>
                  <a:lnTo>
                    <a:pt x="315072" y="272039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5" name="object 75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484927" y="3781669"/>
            <a:ext cx="4752974" cy="2686049"/>
          </a:xfrm>
          <a:prstGeom prst="rect">
            <a:avLst/>
          </a:prstGeom>
        </p:spPr>
      </p:pic>
      <p:sp>
        <p:nvSpPr>
          <p:cNvPr id="76" name="object 76" descr=""/>
          <p:cNvSpPr/>
          <p:nvPr/>
        </p:nvSpPr>
        <p:spPr>
          <a:xfrm>
            <a:off x="3930315" y="1489506"/>
            <a:ext cx="1235075" cy="1304290"/>
          </a:xfrm>
          <a:custGeom>
            <a:avLst/>
            <a:gdLst/>
            <a:ahLst/>
            <a:cxnLst/>
            <a:rect l="l" t="t" r="r" b="b"/>
            <a:pathLst>
              <a:path w="1235075" h="1304289">
                <a:moveTo>
                  <a:pt x="617253" y="1303769"/>
                </a:moveTo>
                <a:lnTo>
                  <a:pt x="559532" y="1303273"/>
                </a:lnTo>
                <a:lnTo>
                  <a:pt x="502778" y="1301805"/>
                </a:lnTo>
                <a:lnTo>
                  <a:pt x="447099" y="1299395"/>
                </a:lnTo>
                <a:lnTo>
                  <a:pt x="392603" y="1296072"/>
                </a:lnTo>
                <a:lnTo>
                  <a:pt x="339401" y="1291867"/>
                </a:lnTo>
                <a:lnTo>
                  <a:pt x="287600" y="1286809"/>
                </a:lnTo>
                <a:lnTo>
                  <a:pt x="237310" y="1280929"/>
                </a:lnTo>
                <a:lnTo>
                  <a:pt x="188639" y="1274256"/>
                </a:lnTo>
                <a:lnTo>
                  <a:pt x="141698" y="1266819"/>
                </a:lnTo>
                <a:lnTo>
                  <a:pt x="96594" y="1258650"/>
                </a:lnTo>
                <a:lnTo>
                  <a:pt x="53437" y="1249778"/>
                </a:lnTo>
                <a:lnTo>
                  <a:pt x="12335" y="1240232"/>
                </a:lnTo>
                <a:lnTo>
                  <a:pt x="2094" y="1193027"/>
                </a:lnTo>
                <a:lnTo>
                  <a:pt x="0" y="1166289"/>
                </a:lnTo>
                <a:lnTo>
                  <a:pt x="56" y="1137294"/>
                </a:lnTo>
                <a:lnTo>
                  <a:pt x="5527" y="1088881"/>
                </a:lnTo>
                <a:lnTo>
                  <a:pt x="17939" y="1042050"/>
                </a:lnTo>
                <a:lnTo>
                  <a:pt x="36975" y="997096"/>
                </a:lnTo>
                <a:lnTo>
                  <a:pt x="62314" y="954311"/>
                </a:lnTo>
                <a:lnTo>
                  <a:pt x="93640" y="913991"/>
                </a:lnTo>
                <a:lnTo>
                  <a:pt x="130632" y="876429"/>
                </a:lnTo>
                <a:lnTo>
                  <a:pt x="172972" y="841920"/>
                </a:lnTo>
                <a:lnTo>
                  <a:pt x="210864" y="816473"/>
                </a:lnTo>
                <a:lnTo>
                  <a:pt x="251859" y="793362"/>
                </a:lnTo>
                <a:lnTo>
                  <a:pt x="295801" y="772749"/>
                </a:lnTo>
                <a:lnTo>
                  <a:pt x="342537" y="754791"/>
                </a:lnTo>
                <a:lnTo>
                  <a:pt x="309025" y="723611"/>
                </a:lnTo>
                <a:lnTo>
                  <a:pt x="279008" y="689047"/>
                </a:lnTo>
                <a:lnTo>
                  <a:pt x="252784" y="651396"/>
                </a:lnTo>
                <a:lnTo>
                  <a:pt x="230655" y="610953"/>
                </a:lnTo>
                <a:lnTo>
                  <a:pt x="212921" y="568016"/>
                </a:lnTo>
                <a:lnTo>
                  <a:pt x="199882" y="522879"/>
                </a:lnTo>
                <a:lnTo>
                  <a:pt x="191839" y="475839"/>
                </a:lnTo>
                <a:lnTo>
                  <a:pt x="189091" y="427192"/>
                </a:lnTo>
                <a:lnTo>
                  <a:pt x="191603" y="380648"/>
                </a:lnTo>
                <a:lnTo>
                  <a:pt x="198966" y="335556"/>
                </a:lnTo>
                <a:lnTo>
                  <a:pt x="210918" y="292174"/>
                </a:lnTo>
                <a:lnTo>
                  <a:pt x="227198" y="250765"/>
                </a:lnTo>
                <a:lnTo>
                  <a:pt x="247545" y="211589"/>
                </a:lnTo>
                <a:lnTo>
                  <a:pt x="271699" y="174907"/>
                </a:lnTo>
                <a:lnTo>
                  <a:pt x="299397" y="140979"/>
                </a:lnTo>
                <a:lnTo>
                  <a:pt x="330378" y="110066"/>
                </a:lnTo>
                <a:lnTo>
                  <a:pt x="364382" y="82429"/>
                </a:lnTo>
                <a:lnTo>
                  <a:pt x="401147" y="58329"/>
                </a:lnTo>
                <a:lnTo>
                  <a:pt x="440413" y="38025"/>
                </a:lnTo>
                <a:lnTo>
                  <a:pt x="481917" y="21780"/>
                </a:lnTo>
                <a:lnTo>
                  <a:pt x="525399" y="9854"/>
                </a:lnTo>
                <a:lnTo>
                  <a:pt x="570598" y="2506"/>
                </a:lnTo>
                <a:lnTo>
                  <a:pt x="617253" y="0"/>
                </a:lnTo>
                <a:lnTo>
                  <a:pt x="663901" y="2506"/>
                </a:lnTo>
                <a:lnTo>
                  <a:pt x="709095" y="9854"/>
                </a:lnTo>
                <a:lnTo>
                  <a:pt x="752573" y="21780"/>
                </a:lnTo>
                <a:lnTo>
                  <a:pt x="794074" y="38025"/>
                </a:lnTo>
                <a:lnTo>
                  <a:pt x="833337" y="58329"/>
                </a:lnTo>
                <a:lnTo>
                  <a:pt x="870099" y="82429"/>
                </a:lnTo>
                <a:lnTo>
                  <a:pt x="904101" y="110066"/>
                </a:lnTo>
                <a:lnTo>
                  <a:pt x="935081" y="140979"/>
                </a:lnTo>
                <a:lnTo>
                  <a:pt x="962778" y="174907"/>
                </a:lnTo>
                <a:lnTo>
                  <a:pt x="986930" y="211589"/>
                </a:lnTo>
                <a:lnTo>
                  <a:pt x="1007277" y="250765"/>
                </a:lnTo>
                <a:lnTo>
                  <a:pt x="1023557" y="292174"/>
                </a:lnTo>
                <a:lnTo>
                  <a:pt x="1035509" y="335556"/>
                </a:lnTo>
                <a:lnTo>
                  <a:pt x="1042872" y="380648"/>
                </a:lnTo>
                <a:lnTo>
                  <a:pt x="1045384" y="427192"/>
                </a:lnTo>
                <a:lnTo>
                  <a:pt x="1042637" y="475839"/>
                </a:lnTo>
                <a:lnTo>
                  <a:pt x="1034597" y="522879"/>
                </a:lnTo>
                <a:lnTo>
                  <a:pt x="1021563" y="568016"/>
                </a:lnTo>
                <a:lnTo>
                  <a:pt x="1003835" y="610953"/>
                </a:lnTo>
                <a:lnTo>
                  <a:pt x="981711" y="651396"/>
                </a:lnTo>
                <a:lnTo>
                  <a:pt x="955493" y="689047"/>
                </a:lnTo>
                <a:lnTo>
                  <a:pt x="925479" y="723611"/>
                </a:lnTo>
                <a:lnTo>
                  <a:pt x="891968" y="754791"/>
                </a:lnTo>
                <a:lnTo>
                  <a:pt x="938697" y="772749"/>
                </a:lnTo>
                <a:lnTo>
                  <a:pt x="982654" y="793362"/>
                </a:lnTo>
                <a:lnTo>
                  <a:pt x="1023675" y="816473"/>
                </a:lnTo>
                <a:lnTo>
                  <a:pt x="1061594" y="841920"/>
                </a:lnTo>
                <a:lnTo>
                  <a:pt x="1103939" y="876439"/>
                </a:lnTo>
                <a:lnTo>
                  <a:pt x="1140941" y="914004"/>
                </a:lnTo>
                <a:lnTo>
                  <a:pt x="1172276" y="954324"/>
                </a:lnTo>
                <a:lnTo>
                  <a:pt x="1197619" y="997105"/>
                </a:lnTo>
                <a:lnTo>
                  <a:pt x="1216645" y="1042056"/>
                </a:lnTo>
                <a:lnTo>
                  <a:pt x="1229030" y="1088883"/>
                </a:lnTo>
                <a:lnTo>
                  <a:pt x="1234449" y="1137294"/>
                </a:lnTo>
                <a:lnTo>
                  <a:pt x="1234554" y="1166174"/>
                </a:lnTo>
                <a:lnTo>
                  <a:pt x="1232686" y="1192833"/>
                </a:lnTo>
                <a:lnTo>
                  <a:pt x="1223358" y="1239958"/>
                </a:lnTo>
                <a:lnTo>
                  <a:pt x="1182212" y="1249541"/>
                </a:lnTo>
                <a:lnTo>
                  <a:pt x="1138999" y="1258450"/>
                </a:lnTo>
                <a:lnTo>
                  <a:pt x="1093827" y="1266653"/>
                </a:lnTo>
                <a:lnTo>
                  <a:pt x="1046807" y="1274121"/>
                </a:lnTo>
                <a:lnTo>
                  <a:pt x="998048" y="1280823"/>
                </a:lnTo>
                <a:lnTo>
                  <a:pt x="947660" y="1286730"/>
                </a:lnTo>
                <a:lnTo>
                  <a:pt x="895752" y="1291810"/>
                </a:lnTo>
                <a:lnTo>
                  <a:pt x="842434" y="1296035"/>
                </a:lnTo>
                <a:lnTo>
                  <a:pt x="787815" y="1299374"/>
                </a:lnTo>
                <a:lnTo>
                  <a:pt x="732006" y="1301796"/>
                </a:lnTo>
                <a:lnTo>
                  <a:pt x="675115" y="1303271"/>
                </a:lnTo>
                <a:lnTo>
                  <a:pt x="617253" y="1303769"/>
                </a:lnTo>
                <a:close/>
              </a:path>
            </a:pathLst>
          </a:custGeom>
          <a:solidFill>
            <a:srgbClr val="28777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7" name="object 77" descr=""/>
          <p:cNvGrpSpPr/>
          <p:nvPr/>
        </p:nvGrpSpPr>
        <p:grpSpPr>
          <a:xfrm>
            <a:off x="2595829" y="1489506"/>
            <a:ext cx="1941195" cy="1570355"/>
            <a:chOff x="2595829" y="1489506"/>
            <a:chExt cx="1941195" cy="1570355"/>
          </a:xfrm>
        </p:grpSpPr>
        <p:sp>
          <p:nvSpPr>
            <p:cNvPr id="78" name="object 78" descr=""/>
            <p:cNvSpPr/>
            <p:nvPr/>
          </p:nvSpPr>
          <p:spPr>
            <a:xfrm>
              <a:off x="2595829" y="1489506"/>
              <a:ext cx="1235075" cy="1304290"/>
            </a:xfrm>
            <a:custGeom>
              <a:avLst/>
              <a:gdLst/>
              <a:ahLst/>
              <a:cxnLst/>
              <a:rect l="l" t="t" r="r" b="b"/>
              <a:pathLst>
                <a:path w="1235075" h="1304289">
                  <a:moveTo>
                    <a:pt x="617253" y="1303769"/>
                  </a:moveTo>
                  <a:lnTo>
                    <a:pt x="559532" y="1303273"/>
                  </a:lnTo>
                  <a:lnTo>
                    <a:pt x="502778" y="1301805"/>
                  </a:lnTo>
                  <a:lnTo>
                    <a:pt x="447099" y="1299395"/>
                  </a:lnTo>
                  <a:lnTo>
                    <a:pt x="392603" y="1296072"/>
                  </a:lnTo>
                  <a:lnTo>
                    <a:pt x="339401" y="1291867"/>
                  </a:lnTo>
                  <a:lnTo>
                    <a:pt x="287600" y="1286809"/>
                  </a:lnTo>
                  <a:lnTo>
                    <a:pt x="237310" y="1280929"/>
                  </a:lnTo>
                  <a:lnTo>
                    <a:pt x="188639" y="1274256"/>
                  </a:lnTo>
                  <a:lnTo>
                    <a:pt x="141698" y="1266819"/>
                  </a:lnTo>
                  <a:lnTo>
                    <a:pt x="96594" y="1258650"/>
                  </a:lnTo>
                  <a:lnTo>
                    <a:pt x="53437" y="1249778"/>
                  </a:lnTo>
                  <a:lnTo>
                    <a:pt x="12335" y="1240232"/>
                  </a:lnTo>
                  <a:lnTo>
                    <a:pt x="2094" y="1193027"/>
                  </a:lnTo>
                  <a:lnTo>
                    <a:pt x="0" y="1166289"/>
                  </a:lnTo>
                  <a:lnTo>
                    <a:pt x="56" y="1137294"/>
                  </a:lnTo>
                  <a:lnTo>
                    <a:pt x="5517" y="1088881"/>
                  </a:lnTo>
                  <a:lnTo>
                    <a:pt x="17926" y="1042050"/>
                  </a:lnTo>
                  <a:lnTo>
                    <a:pt x="36962" y="997096"/>
                  </a:lnTo>
                  <a:lnTo>
                    <a:pt x="62305" y="954311"/>
                  </a:lnTo>
                  <a:lnTo>
                    <a:pt x="93634" y="913991"/>
                  </a:lnTo>
                  <a:lnTo>
                    <a:pt x="130630" y="876429"/>
                  </a:lnTo>
                  <a:lnTo>
                    <a:pt x="172972" y="841920"/>
                  </a:lnTo>
                  <a:lnTo>
                    <a:pt x="210864" y="816473"/>
                  </a:lnTo>
                  <a:lnTo>
                    <a:pt x="251859" y="793362"/>
                  </a:lnTo>
                  <a:lnTo>
                    <a:pt x="295801" y="772749"/>
                  </a:lnTo>
                  <a:lnTo>
                    <a:pt x="342537" y="754791"/>
                  </a:lnTo>
                  <a:lnTo>
                    <a:pt x="309025" y="723611"/>
                  </a:lnTo>
                  <a:lnTo>
                    <a:pt x="279008" y="689047"/>
                  </a:lnTo>
                  <a:lnTo>
                    <a:pt x="252784" y="651396"/>
                  </a:lnTo>
                  <a:lnTo>
                    <a:pt x="230656" y="610953"/>
                  </a:lnTo>
                  <a:lnTo>
                    <a:pt x="212921" y="568016"/>
                  </a:lnTo>
                  <a:lnTo>
                    <a:pt x="199882" y="522879"/>
                  </a:lnTo>
                  <a:lnTo>
                    <a:pt x="191839" y="475839"/>
                  </a:lnTo>
                  <a:lnTo>
                    <a:pt x="189091" y="427192"/>
                  </a:lnTo>
                  <a:lnTo>
                    <a:pt x="191603" y="380648"/>
                  </a:lnTo>
                  <a:lnTo>
                    <a:pt x="198966" y="335556"/>
                  </a:lnTo>
                  <a:lnTo>
                    <a:pt x="210918" y="292174"/>
                  </a:lnTo>
                  <a:lnTo>
                    <a:pt x="227198" y="250765"/>
                  </a:lnTo>
                  <a:lnTo>
                    <a:pt x="247546" y="211589"/>
                  </a:lnTo>
                  <a:lnTo>
                    <a:pt x="271699" y="174907"/>
                  </a:lnTo>
                  <a:lnTo>
                    <a:pt x="299397" y="140979"/>
                  </a:lnTo>
                  <a:lnTo>
                    <a:pt x="330378" y="110066"/>
                  </a:lnTo>
                  <a:lnTo>
                    <a:pt x="364382" y="82429"/>
                  </a:lnTo>
                  <a:lnTo>
                    <a:pt x="401147" y="58329"/>
                  </a:lnTo>
                  <a:lnTo>
                    <a:pt x="440413" y="38025"/>
                  </a:lnTo>
                  <a:lnTo>
                    <a:pt x="481917" y="21780"/>
                  </a:lnTo>
                  <a:lnTo>
                    <a:pt x="525399" y="9854"/>
                  </a:lnTo>
                  <a:lnTo>
                    <a:pt x="570598" y="2506"/>
                  </a:lnTo>
                  <a:lnTo>
                    <a:pt x="617253" y="0"/>
                  </a:lnTo>
                  <a:lnTo>
                    <a:pt x="663901" y="2506"/>
                  </a:lnTo>
                  <a:lnTo>
                    <a:pt x="709095" y="9854"/>
                  </a:lnTo>
                  <a:lnTo>
                    <a:pt x="752573" y="21780"/>
                  </a:lnTo>
                  <a:lnTo>
                    <a:pt x="794074" y="38025"/>
                  </a:lnTo>
                  <a:lnTo>
                    <a:pt x="833337" y="58329"/>
                  </a:lnTo>
                  <a:lnTo>
                    <a:pt x="870099" y="82429"/>
                  </a:lnTo>
                  <a:lnTo>
                    <a:pt x="904101" y="110066"/>
                  </a:lnTo>
                  <a:lnTo>
                    <a:pt x="935081" y="140979"/>
                  </a:lnTo>
                  <a:lnTo>
                    <a:pt x="962778" y="174907"/>
                  </a:lnTo>
                  <a:lnTo>
                    <a:pt x="986930" y="211589"/>
                  </a:lnTo>
                  <a:lnTo>
                    <a:pt x="1007277" y="250765"/>
                  </a:lnTo>
                  <a:lnTo>
                    <a:pt x="1023557" y="292174"/>
                  </a:lnTo>
                  <a:lnTo>
                    <a:pt x="1035509" y="335556"/>
                  </a:lnTo>
                  <a:lnTo>
                    <a:pt x="1042872" y="380648"/>
                  </a:lnTo>
                  <a:lnTo>
                    <a:pt x="1045384" y="427192"/>
                  </a:lnTo>
                  <a:lnTo>
                    <a:pt x="1042637" y="475839"/>
                  </a:lnTo>
                  <a:lnTo>
                    <a:pt x="1034597" y="522879"/>
                  </a:lnTo>
                  <a:lnTo>
                    <a:pt x="1021563" y="568016"/>
                  </a:lnTo>
                  <a:lnTo>
                    <a:pt x="1003835" y="610953"/>
                  </a:lnTo>
                  <a:lnTo>
                    <a:pt x="981711" y="651396"/>
                  </a:lnTo>
                  <a:lnTo>
                    <a:pt x="955493" y="689047"/>
                  </a:lnTo>
                  <a:lnTo>
                    <a:pt x="925479" y="723611"/>
                  </a:lnTo>
                  <a:lnTo>
                    <a:pt x="891968" y="754791"/>
                  </a:lnTo>
                  <a:lnTo>
                    <a:pt x="938696" y="772749"/>
                  </a:lnTo>
                  <a:lnTo>
                    <a:pt x="982650" y="793362"/>
                  </a:lnTo>
                  <a:lnTo>
                    <a:pt x="1023662" y="816473"/>
                  </a:lnTo>
                  <a:lnTo>
                    <a:pt x="1061563" y="841920"/>
                  </a:lnTo>
                  <a:lnTo>
                    <a:pt x="1103929" y="876439"/>
                  </a:lnTo>
                  <a:lnTo>
                    <a:pt x="1140943" y="914004"/>
                  </a:lnTo>
                  <a:lnTo>
                    <a:pt x="1172283" y="954324"/>
                  </a:lnTo>
                  <a:lnTo>
                    <a:pt x="1197626" y="997105"/>
                  </a:lnTo>
                  <a:lnTo>
                    <a:pt x="1216649" y="1042056"/>
                  </a:lnTo>
                  <a:lnTo>
                    <a:pt x="1229031" y="1088883"/>
                  </a:lnTo>
                  <a:lnTo>
                    <a:pt x="1234449" y="1137294"/>
                  </a:lnTo>
                  <a:lnTo>
                    <a:pt x="1234554" y="1166174"/>
                  </a:lnTo>
                  <a:lnTo>
                    <a:pt x="1232686" y="1192833"/>
                  </a:lnTo>
                  <a:lnTo>
                    <a:pt x="1223358" y="1239958"/>
                  </a:lnTo>
                  <a:lnTo>
                    <a:pt x="1182212" y="1249541"/>
                  </a:lnTo>
                  <a:lnTo>
                    <a:pt x="1138999" y="1258450"/>
                  </a:lnTo>
                  <a:lnTo>
                    <a:pt x="1093827" y="1266653"/>
                  </a:lnTo>
                  <a:lnTo>
                    <a:pt x="1046807" y="1274121"/>
                  </a:lnTo>
                  <a:lnTo>
                    <a:pt x="998048" y="1280823"/>
                  </a:lnTo>
                  <a:lnTo>
                    <a:pt x="947660" y="1286730"/>
                  </a:lnTo>
                  <a:lnTo>
                    <a:pt x="895752" y="1291810"/>
                  </a:lnTo>
                  <a:lnTo>
                    <a:pt x="842434" y="1296035"/>
                  </a:lnTo>
                  <a:lnTo>
                    <a:pt x="787815" y="1299374"/>
                  </a:lnTo>
                  <a:lnTo>
                    <a:pt x="732006" y="1301796"/>
                  </a:lnTo>
                  <a:lnTo>
                    <a:pt x="675115" y="1303271"/>
                  </a:lnTo>
                  <a:lnTo>
                    <a:pt x="617253" y="1303769"/>
                  </a:lnTo>
                  <a:close/>
                </a:path>
              </a:pathLst>
            </a:custGeom>
            <a:solidFill>
              <a:srgbClr val="2877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3224163" y="1673643"/>
              <a:ext cx="1312545" cy="1386205"/>
            </a:xfrm>
            <a:custGeom>
              <a:avLst/>
              <a:gdLst/>
              <a:ahLst/>
              <a:cxnLst/>
              <a:rect l="l" t="t" r="r" b="b"/>
              <a:pathLst>
                <a:path w="1312545" h="1386205">
                  <a:moveTo>
                    <a:pt x="656176" y="1385912"/>
                  </a:moveTo>
                  <a:lnTo>
                    <a:pt x="599499" y="1385463"/>
                  </a:lnTo>
                  <a:lnTo>
                    <a:pt x="543690" y="1384132"/>
                  </a:lnTo>
                  <a:lnTo>
                    <a:pt x="488840" y="1381944"/>
                  </a:lnTo>
                  <a:lnTo>
                    <a:pt x="435041" y="1378923"/>
                  </a:lnTo>
                  <a:lnTo>
                    <a:pt x="382384" y="1375095"/>
                  </a:lnTo>
                  <a:lnTo>
                    <a:pt x="330958" y="1370484"/>
                  </a:lnTo>
                  <a:lnTo>
                    <a:pt x="280855" y="1365114"/>
                  </a:lnTo>
                  <a:lnTo>
                    <a:pt x="232166" y="1359012"/>
                  </a:lnTo>
                  <a:lnTo>
                    <a:pt x="184982" y="1352200"/>
                  </a:lnTo>
                  <a:lnTo>
                    <a:pt x="139394" y="1344704"/>
                  </a:lnTo>
                  <a:lnTo>
                    <a:pt x="95492" y="1336550"/>
                  </a:lnTo>
                  <a:lnTo>
                    <a:pt x="53367" y="1327761"/>
                  </a:lnTo>
                  <a:lnTo>
                    <a:pt x="13111" y="1318362"/>
                  </a:lnTo>
                  <a:lnTo>
                    <a:pt x="2233" y="1268219"/>
                  </a:lnTo>
                  <a:lnTo>
                    <a:pt x="0" y="1239798"/>
                  </a:lnTo>
                  <a:lnTo>
                    <a:pt x="39" y="1208980"/>
                  </a:lnTo>
                  <a:lnTo>
                    <a:pt x="4718" y="1163858"/>
                  </a:lnTo>
                  <a:lnTo>
                    <a:pt x="15081" y="1119994"/>
                  </a:lnTo>
                  <a:lnTo>
                    <a:pt x="30902" y="1077599"/>
                  </a:lnTo>
                  <a:lnTo>
                    <a:pt x="51952" y="1036880"/>
                  </a:lnTo>
                  <a:lnTo>
                    <a:pt x="78005" y="998049"/>
                  </a:lnTo>
                  <a:lnTo>
                    <a:pt x="108831" y="961314"/>
                  </a:lnTo>
                  <a:lnTo>
                    <a:pt x="144203" y="926884"/>
                  </a:lnTo>
                  <a:lnTo>
                    <a:pt x="183894" y="894969"/>
                  </a:lnTo>
                  <a:lnTo>
                    <a:pt x="224160" y="867910"/>
                  </a:lnTo>
                  <a:lnTo>
                    <a:pt x="267736" y="843341"/>
                  </a:lnTo>
                  <a:lnTo>
                    <a:pt x="314448" y="821429"/>
                  </a:lnTo>
                  <a:lnTo>
                    <a:pt x="364123" y="802338"/>
                  </a:lnTo>
                  <a:lnTo>
                    <a:pt x="328500" y="769197"/>
                  </a:lnTo>
                  <a:lnTo>
                    <a:pt x="296591" y="732458"/>
                  </a:lnTo>
                  <a:lnTo>
                    <a:pt x="268717" y="692436"/>
                  </a:lnTo>
                  <a:lnTo>
                    <a:pt x="245196" y="649445"/>
                  </a:lnTo>
                  <a:lnTo>
                    <a:pt x="226346" y="603801"/>
                  </a:lnTo>
                  <a:lnTo>
                    <a:pt x="212488" y="555818"/>
                  </a:lnTo>
                  <a:lnTo>
                    <a:pt x="203939" y="505812"/>
                  </a:lnTo>
                  <a:lnTo>
                    <a:pt x="201018" y="454097"/>
                  </a:lnTo>
                  <a:lnTo>
                    <a:pt x="203368" y="407670"/>
                  </a:lnTo>
                  <a:lnTo>
                    <a:pt x="210264" y="362584"/>
                  </a:lnTo>
                  <a:lnTo>
                    <a:pt x="221479" y="319067"/>
                  </a:lnTo>
                  <a:lnTo>
                    <a:pt x="236783" y="277348"/>
                  </a:lnTo>
                  <a:lnTo>
                    <a:pt x="255948" y="237653"/>
                  </a:lnTo>
                  <a:lnTo>
                    <a:pt x="278744" y="200213"/>
                  </a:lnTo>
                  <a:lnTo>
                    <a:pt x="304945" y="165255"/>
                  </a:lnTo>
                  <a:lnTo>
                    <a:pt x="334320" y="133007"/>
                  </a:lnTo>
                  <a:lnTo>
                    <a:pt x="366641" y="103698"/>
                  </a:lnTo>
                  <a:lnTo>
                    <a:pt x="401680" y="77556"/>
                  </a:lnTo>
                  <a:lnTo>
                    <a:pt x="439208" y="54809"/>
                  </a:lnTo>
                  <a:lnTo>
                    <a:pt x="478996" y="35687"/>
                  </a:lnTo>
                  <a:lnTo>
                    <a:pt x="520815" y="20416"/>
                  </a:lnTo>
                  <a:lnTo>
                    <a:pt x="564438" y="9226"/>
                  </a:lnTo>
                  <a:lnTo>
                    <a:pt x="609634" y="2344"/>
                  </a:lnTo>
                  <a:lnTo>
                    <a:pt x="656176" y="0"/>
                  </a:lnTo>
                  <a:lnTo>
                    <a:pt x="702708" y="2344"/>
                  </a:lnTo>
                  <a:lnTo>
                    <a:pt x="747895" y="9226"/>
                  </a:lnTo>
                  <a:lnTo>
                    <a:pt x="791509" y="20416"/>
                  </a:lnTo>
                  <a:lnTo>
                    <a:pt x="833322" y="35687"/>
                  </a:lnTo>
                  <a:lnTo>
                    <a:pt x="873104" y="54809"/>
                  </a:lnTo>
                  <a:lnTo>
                    <a:pt x="910627" y="77556"/>
                  </a:lnTo>
                  <a:lnTo>
                    <a:pt x="945661" y="103698"/>
                  </a:lnTo>
                  <a:lnTo>
                    <a:pt x="977980" y="133007"/>
                  </a:lnTo>
                  <a:lnTo>
                    <a:pt x="1007352" y="165255"/>
                  </a:lnTo>
                  <a:lnTo>
                    <a:pt x="1033551" y="200213"/>
                  </a:lnTo>
                  <a:lnTo>
                    <a:pt x="1056346" y="237653"/>
                  </a:lnTo>
                  <a:lnTo>
                    <a:pt x="1075510" y="277348"/>
                  </a:lnTo>
                  <a:lnTo>
                    <a:pt x="1090813" y="319067"/>
                  </a:lnTo>
                  <a:lnTo>
                    <a:pt x="1102028" y="362584"/>
                  </a:lnTo>
                  <a:lnTo>
                    <a:pt x="1108924" y="407670"/>
                  </a:lnTo>
                  <a:lnTo>
                    <a:pt x="1111274" y="454097"/>
                  </a:lnTo>
                  <a:lnTo>
                    <a:pt x="1108354" y="505811"/>
                  </a:lnTo>
                  <a:lnTo>
                    <a:pt x="1099809" y="555817"/>
                  </a:lnTo>
                  <a:lnTo>
                    <a:pt x="1085955" y="603799"/>
                  </a:lnTo>
                  <a:lnTo>
                    <a:pt x="1067111" y="649441"/>
                  </a:lnTo>
                  <a:lnTo>
                    <a:pt x="1043596" y="692428"/>
                  </a:lnTo>
                  <a:lnTo>
                    <a:pt x="1015726" y="732445"/>
                  </a:lnTo>
                  <a:lnTo>
                    <a:pt x="983821" y="769177"/>
                  </a:lnTo>
                  <a:lnTo>
                    <a:pt x="948199" y="802308"/>
                  </a:lnTo>
                  <a:lnTo>
                    <a:pt x="997879" y="821416"/>
                  </a:lnTo>
                  <a:lnTo>
                    <a:pt x="1044606" y="843337"/>
                  </a:lnTo>
                  <a:lnTo>
                    <a:pt x="1088201" y="867909"/>
                  </a:lnTo>
                  <a:lnTo>
                    <a:pt x="1128489" y="894969"/>
                  </a:lnTo>
                  <a:lnTo>
                    <a:pt x="1168192" y="926884"/>
                  </a:lnTo>
                  <a:lnTo>
                    <a:pt x="1203577" y="961314"/>
                  </a:lnTo>
                  <a:lnTo>
                    <a:pt x="1234413" y="998049"/>
                  </a:lnTo>
                  <a:lnTo>
                    <a:pt x="1260469" y="1036880"/>
                  </a:lnTo>
                  <a:lnTo>
                    <a:pt x="1281515" y="1077599"/>
                  </a:lnTo>
                  <a:lnTo>
                    <a:pt x="1297319" y="1119994"/>
                  </a:lnTo>
                  <a:lnTo>
                    <a:pt x="1307652" y="1163858"/>
                  </a:lnTo>
                  <a:lnTo>
                    <a:pt x="1312283" y="1208980"/>
                  </a:lnTo>
                  <a:lnTo>
                    <a:pt x="1312377" y="1239657"/>
                  </a:lnTo>
                  <a:lnTo>
                    <a:pt x="1310382" y="1267980"/>
                  </a:lnTo>
                  <a:lnTo>
                    <a:pt x="1300461" y="1318088"/>
                  </a:lnTo>
                  <a:lnTo>
                    <a:pt x="1260169" y="1327516"/>
                  </a:lnTo>
                  <a:lnTo>
                    <a:pt x="1217996" y="1336334"/>
                  </a:lnTo>
                  <a:lnTo>
                    <a:pt x="1174034" y="1344518"/>
                  </a:lnTo>
                  <a:lnTo>
                    <a:pt x="1128374" y="1352042"/>
                  </a:lnTo>
                  <a:lnTo>
                    <a:pt x="1081108" y="1358881"/>
                  </a:lnTo>
                  <a:lnTo>
                    <a:pt x="1032327" y="1365011"/>
                  </a:lnTo>
                  <a:lnTo>
                    <a:pt x="982125" y="1370405"/>
                  </a:lnTo>
                  <a:lnTo>
                    <a:pt x="930591" y="1375038"/>
                  </a:lnTo>
                  <a:lnTo>
                    <a:pt x="877819" y="1378885"/>
                  </a:lnTo>
                  <a:lnTo>
                    <a:pt x="823899" y="1381922"/>
                  </a:lnTo>
                  <a:lnTo>
                    <a:pt x="768925" y="1384122"/>
                  </a:lnTo>
                  <a:lnTo>
                    <a:pt x="712986" y="1385461"/>
                  </a:lnTo>
                  <a:lnTo>
                    <a:pt x="656176" y="1385912"/>
                  </a:lnTo>
                  <a:close/>
                </a:path>
              </a:pathLst>
            </a:custGeom>
            <a:solidFill>
              <a:srgbClr val="40BEB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0" name="object 80" descr=""/>
          <p:cNvGrpSpPr/>
          <p:nvPr/>
        </p:nvGrpSpPr>
        <p:grpSpPr>
          <a:xfrm>
            <a:off x="3051717" y="3231111"/>
            <a:ext cx="1958975" cy="1892300"/>
            <a:chOff x="3051717" y="3231111"/>
            <a:chExt cx="1958975" cy="1892300"/>
          </a:xfrm>
        </p:grpSpPr>
        <p:sp>
          <p:nvSpPr>
            <p:cNvPr id="81" name="object 81" descr=""/>
            <p:cNvSpPr/>
            <p:nvPr/>
          </p:nvSpPr>
          <p:spPr>
            <a:xfrm>
              <a:off x="3101073" y="3259673"/>
              <a:ext cx="1707514" cy="278765"/>
            </a:xfrm>
            <a:custGeom>
              <a:avLst/>
              <a:gdLst/>
              <a:ahLst/>
              <a:cxnLst/>
              <a:rect l="l" t="t" r="r" b="b"/>
              <a:pathLst>
                <a:path w="1707514" h="278764">
                  <a:moveTo>
                    <a:pt x="1707263" y="278221"/>
                  </a:moveTo>
                  <a:lnTo>
                    <a:pt x="0" y="278221"/>
                  </a:lnTo>
                  <a:lnTo>
                    <a:pt x="0" y="0"/>
                  </a:lnTo>
                  <a:lnTo>
                    <a:pt x="1707263" y="0"/>
                  </a:lnTo>
                  <a:lnTo>
                    <a:pt x="1707263" y="278221"/>
                  </a:lnTo>
                  <a:close/>
                </a:path>
              </a:pathLst>
            </a:custGeom>
            <a:solidFill>
              <a:srgbClr val="1894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3095099" y="3537895"/>
              <a:ext cx="1880235" cy="1552575"/>
            </a:xfrm>
            <a:custGeom>
              <a:avLst/>
              <a:gdLst/>
              <a:ahLst/>
              <a:cxnLst/>
              <a:rect l="l" t="t" r="r" b="b"/>
              <a:pathLst>
                <a:path w="1880235" h="1552575">
                  <a:moveTo>
                    <a:pt x="1725478" y="1551947"/>
                  </a:moveTo>
                  <a:lnTo>
                    <a:pt x="1543235" y="1374795"/>
                  </a:lnTo>
                  <a:lnTo>
                    <a:pt x="1395708" y="1510256"/>
                  </a:lnTo>
                  <a:lnTo>
                    <a:pt x="1303705" y="1189019"/>
                  </a:lnTo>
                  <a:lnTo>
                    <a:pt x="1151081" y="1190005"/>
                  </a:lnTo>
                  <a:lnTo>
                    <a:pt x="1048009" y="1190425"/>
                  </a:lnTo>
                  <a:lnTo>
                    <a:pt x="944317" y="1190617"/>
                  </a:lnTo>
                  <a:lnTo>
                    <a:pt x="840380" y="1190549"/>
                  </a:lnTo>
                  <a:lnTo>
                    <a:pt x="736573" y="1190191"/>
                  </a:lnTo>
                  <a:lnTo>
                    <a:pt x="633271" y="1189509"/>
                  </a:lnTo>
                  <a:lnTo>
                    <a:pt x="530848" y="1188473"/>
                  </a:lnTo>
                  <a:lnTo>
                    <a:pt x="480083" y="1187812"/>
                  </a:lnTo>
                  <a:lnTo>
                    <a:pt x="429679" y="1187050"/>
                  </a:lnTo>
                  <a:lnTo>
                    <a:pt x="379682" y="1186184"/>
                  </a:lnTo>
                  <a:lnTo>
                    <a:pt x="330140" y="1185209"/>
                  </a:lnTo>
                  <a:lnTo>
                    <a:pt x="281099" y="1184121"/>
                  </a:lnTo>
                  <a:lnTo>
                    <a:pt x="232606" y="1182917"/>
                  </a:lnTo>
                  <a:lnTo>
                    <a:pt x="184707" y="1181592"/>
                  </a:lnTo>
                  <a:lnTo>
                    <a:pt x="137451" y="1180143"/>
                  </a:lnTo>
                  <a:lnTo>
                    <a:pt x="90882" y="1178565"/>
                  </a:lnTo>
                  <a:lnTo>
                    <a:pt x="45050" y="1176855"/>
                  </a:lnTo>
                  <a:lnTo>
                    <a:pt x="0" y="1175008"/>
                  </a:lnTo>
                  <a:lnTo>
                    <a:pt x="8960" y="0"/>
                  </a:lnTo>
                  <a:lnTo>
                    <a:pt x="1716223" y="0"/>
                  </a:lnTo>
                  <a:lnTo>
                    <a:pt x="1718818" y="1016962"/>
                  </a:lnTo>
                  <a:lnTo>
                    <a:pt x="1848719" y="1055224"/>
                  </a:lnTo>
                  <a:lnTo>
                    <a:pt x="1709858" y="1218463"/>
                  </a:lnTo>
                  <a:lnTo>
                    <a:pt x="1879958" y="1399094"/>
                  </a:lnTo>
                  <a:lnTo>
                    <a:pt x="1725478" y="15519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3070226" y="3292595"/>
              <a:ext cx="1884045" cy="1776730"/>
            </a:xfrm>
            <a:custGeom>
              <a:avLst/>
              <a:gdLst/>
              <a:ahLst/>
              <a:cxnLst/>
              <a:rect l="l" t="t" r="r" b="b"/>
              <a:pathLst>
                <a:path w="1884045" h="1776729">
                  <a:moveTo>
                    <a:pt x="1726163" y="1238648"/>
                  </a:moveTo>
                  <a:lnTo>
                    <a:pt x="1663391" y="1238648"/>
                  </a:lnTo>
                  <a:lnTo>
                    <a:pt x="1663391" y="263279"/>
                  </a:lnTo>
                  <a:lnTo>
                    <a:pt x="1726163" y="263279"/>
                  </a:lnTo>
                  <a:lnTo>
                    <a:pt x="1726163" y="1238648"/>
                  </a:lnTo>
                  <a:close/>
                </a:path>
                <a:path w="1884045" h="1776729">
                  <a:moveTo>
                    <a:pt x="1726163" y="1255354"/>
                  </a:moveTo>
                  <a:lnTo>
                    <a:pt x="1663440" y="1255354"/>
                  </a:lnTo>
                  <a:lnTo>
                    <a:pt x="1663440" y="1247319"/>
                  </a:lnTo>
                  <a:lnTo>
                    <a:pt x="1238191" y="1118423"/>
                  </a:lnTo>
                  <a:lnTo>
                    <a:pt x="1236625" y="1112985"/>
                  </a:lnTo>
                  <a:lnTo>
                    <a:pt x="1663391" y="1238648"/>
                  </a:lnTo>
                  <a:lnTo>
                    <a:pt x="1726163" y="1238648"/>
                  </a:lnTo>
                  <a:lnTo>
                    <a:pt x="1726163" y="1255354"/>
                  </a:lnTo>
                  <a:close/>
                </a:path>
                <a:path w="1884045" h="1776729">
                  <a:moveTo>
                    <a:pt x="1795838" y="1709210"/>
                  </a:moveTo>
                  <a:lnTo>
                    <a:pt x="1706773" y="1709210"/>
                  </a:lnTo>
                  <a:lnTo>
                    <a:pt x="1820810" y="1595109"/>
                  </a:lnTo>
                  <a:lnTo>
                    <a:pt x="1660601" y="1434809"/>
                  </a:lnTo>
                  <a:lnTo>
                    <a:pt x="1653688" y="1424392"/>
                  </a:lnTo>
                  <a:lnTo>
                    <a:pt x="1651383" y="1412543"/>
                  </a:lnTo>
                  <a:lnTo>
                    <a:pt x="1653688" y="1400693"/>
                  </a:lnTo>
                  <a:lnTo>
                    <a:pt x="1660601" y="1390276"/>
                  </a:lnTo>
                  <a:lnTo>
                    <a:pt x="1770916" y="1279899"/>
                  </a:lnTo>
                  <a:lnTo>
                    <a:pt x="1689978" y="1255354"/>
                  </a:lnTo>
                  <a:lnTo>
                    <a:pt x="1720189" y="1255354"/>
                  </a:lnTo>
                  <a:lnTo>
                    <a:pt x="1847054" y="1292734"/>
                  </a:lnTo>
                  <a:lnTo>
                    <a:pt x="1727313" y="1412543"/>
                  </a:lnTo>
                  <a:lnTo>
                    <a:pt x="1754856" y="1440149"/>
                  </a:lnTo>
                  <a:lnTo>
                    <a:pt x="1734732" y="1463812"/>
                  </a:lnTo>
                  <a:lnTo>
                    <a:pt x="1883434" y="1621564"/>
                  </a:lnTo>
                  <a:lnTo>
                    <a:pt x="1795838" y="1709210"/>
                  </a:lnTo>
                  <a:close/>
                </a:path>
                <a:path w="1884045" h="1776729">
                  <a:moveTo>
                    <a:pt x="1299053" y="1409040"/>
                  </a:moveTo>
                  <a:lnTo>
                    <a:pt x="2741" y="1409040"/>
                  </a:lnTo>
                  <a:lnTo>
                    <a:pt x="5529" y="1395745"/>
                  </a:lnTo>
                  <a:lnTo>
                    <a:pt x="6163" y="1381537"/>
                  </a:lnTo>
                  <a:lnTo>
                    <a:pt x="4401" y="1367228"/>
                  </a:lnTo>
                  <a:lnTo>
                    <a:pt x="0" y="1353630"/>
                  </a:lnTo>
                  <a:lnTo>
                    <a:pt x="4406" y="1351377"/>
                  </a:lnTo>
                  <a:lnTo>
                    <a:pt x="8568" y="1348878"/>
                  </a:lnTo>
                  <a:lnTo>
                    <a:pt x="12387" y="1346233"/>
                  </a:lnTo>
                  <a:lnTo>
                    <a:pt x="1299053" y="1346233"/>
                  </a:lnTo>
                  <a:lnTo>
                    <a:pt x="1299053" y="1409040"/>
                  </a:lnTo>
                  <a:close/>
                </a:path>
                <a:path w="1884045" h="1776729">
                  <a:moveTo>
                    <a:pt x="1412551" y="1727532"/>
                  </a:moveTo>
                  <a:lnTo>
                    <a:pt x="1392721" y="1658308"/>
                  </a:lnTo>
                  <a:lnTo>
                    <a:pt x="1502056" y="1548910"/>
                  </a:lnTo>
                  <a:lnTo>
                    <a:pt x="1512467" y="1541993"/>
                  </a:lnTo>
                  <a:lnTo>
                    <a:pt x="1524310" y="1539687"/>
                  </a:lnTo>
                  <a:lnTo>
                    <a:pt x="1536153" y="1541993"/>
                  </a:lnTo>
                  <a:lnTo>
                    <a:pt x="1546564" y="1548910"/>
                  </a:lnTo>
                  <a:lnTo>
                    <a:pt x="1613302" y="1615685"/>
                  </a:lnTo>
                  <a:lnTo>
                    <a:pt x="1524335" y="1615685"/>
                  </a:lnTo>
                  <a:lnTo>
                    <a:pt x="1412551" y="1727532"/>
                  </a:lnTo>
                  <a:close/>
                </a:path>
                <a:path w="1884045" h="1776729">
                  <a:moveTo>
                    <a:pt x="1547593" y="1638956"/>
                  </a:moveTo>
                  <a:lnTo>
                    <a:pt x="1524335" y="1615685"/>
                  </a:lnTo>
                  <a:lnTo>
                    <a:pt x="1613302" y="1615685"/>
                  </a:lnTo>
                  <a:lnTo>
                    <a:pt x="1617708" y="1620094"/>
                  </a:lnTo>
                  <a:lnTo>
                    <a:pt x="1568157" y="1620094"/>
                  </a:lnTo>
                  <a:lnTo>
                    <a:pt x="1547593" y="1638956"/>
                  </a:lnTo>
                  <a:close/>
                </a:path>
                <a:path w="1884045" h="1776729">
                  <a:moveTo>
                    <a:pt x="1728807" y="1776230"/>
                  </a:moveTo>
                  <a:lnTo>
                    <a:pt x="1568157" y="1620094"/>
                  </a:lnTo>
                  <a:lnTo>
                    <a:pt x="1617708" y="1620094"/>
                  </a:lnTo>
                  <a:lnTo>
                    <a:pt x="1706773" y="1709210"/>
                  </a:lnTo>
                  <a:lnTo>
                    <a:pt x="1795838" y="1709210"/>
                  </a:lnTo>
                  <a:lnTo>
                    <a:pt x="1729101" y="1775985"/>
                  </a:lnTo>
                  <a:lnTo>
                    <a:pt x="1728807" y="1776230"/>
                  </a:lnTo>
                  <a:close/>
                </a:path>
                <a:path w="1884045" h="1776729">
                  <a:moveTo>
                    <a:pt x="1717203" y="62806"/>
                  </a:moveTo>
                  <a:lnTo>
                    <a:pt x="5239" y="62806"/>
                  </a:lnTo>
                  <a:lnTo>
                    <a:pt x="5239" y="0"/>
                  </a:lnTo>
                  <a:lnTo>
                    <a:pt x="1717203" y="0"/>
                  </a:lnTo>
                  <a:lnTo>
                    <a:pt x="1717203" y="62806"/>
                  </a:lnTo>
                  <a:close/>
                </a:path>
              </a:pathLst>
            </a:custGeom>
            <a:solidFill>
              <a:srgbClr val="7ED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3051717" y="3231111"/>
              <a:ext cx="1958975" cy="1892300"/>
            </a:xfrm>
            <a:custGeom>
              <a:avLst/>
              <a:gdLst/>
              <a:ahLst/>
              <a:cxnLst/>
              <a:rect l="l" t="t" r="r" b="b"/>
              <a:pathLst>
                <a:path w="1958975" h="1892300">
                  <a:moveTo>
                    <a:pt x="1450467" y="1854199"/>
                  </a:moveTo>
                  <a:lnTo>
                    <a:pt x="1426781" y="1854199"/>
                  </a:lnTo>
                  <a:lnTo>
                    <a:pt x="1416370" y="1841499"/>
                  </a:lnTo>
                  <a:lnTo>
                    <a:pt x="1412502" y="1841499"/>
                  </a:lnTo>
                  <a:lnTo>
                    <a:pt x="1409858" y="1828799"/>
                  </a:lnTo>
                  <a:lnTo>
                    <a:pt x="1408438" y="1828799"/>
                  </a:lnTo>
                  <a:lnTo>
                    <a:pt x="1314281" y="1511299"/>
                  </a:lnTo>
                  <a:lnTo>
                    <a:pt x="9223" y="1511299"/>
                  </a:lnTo>
                  <a:lnTo>
                    <a:pt x="2474" y="1498599"/>
                  </a:lnTo>
                  <a:lnTo>
                    <a:pt x="0" y="1485899"/>
                  </a:lnTo>
                  <a:lnTo>
                    <a:pt x="0" y="25399"/>
                  </a:lnTo>
                  <a:lnTo>
                    <a:pt x="2474" y="12699"/>
                  </a:lnTo>
                  <a:lnTo>
                    <a:pt x="9223" y="0"/>
                  </a:lnTo>
                  <a:lnTo>
                    <a:pt x="1775647" y="0"/>
                  </a:lnTo>
                  <a:lnTo>
                    <a:pt x="1782395" y="12699"/>
                  </a:lnTo>
                  <a:lnTo>
                    <a:pt x="1784870" y="25399"/>
                  </a:lnTo>
                  <a:lnTo>
                    <a:pt x="1784870" y="50799"/>
                  </a:lnTo>
                  <a:lnTo>
                    <a:pt x="62967" y="50799"/>
                  </a:lnTo>
                  <a:lnTo>
                    <a:pt x="62967" y="266699"/>
                  </a:lnTo>
                  <a:lnTo>
                    <a:pt x="1784870" y="266699"/>
                  </a:lnTo>
                  <a:lnTo>
                    <a:pt x="1784870" y="330199"/>
                  </a:lnTo>
                  <a:lnTo>
                    <a:pt x="62967" y="330199"/>
                  </a:lnTo>
                  <a:lnTo>
                    <a:pt x="62967" y="1460499"/>
                  </a:lnTo>
                  <a:lnTo>
                    <a:pt x="1363707" y="1460499"/>
                  </a:lnTo>
                  <a:lnTo>
                    <a:pt x="1367651" y="1473199"/>
                  </a:lnTo>
                  <a:lnTo>
                    <a:pt x="1453534" y="1765299"/>
                  </a:lnTo>
                  <a:lnTo>
                    <a:pt x="1535998" y="1765299"/>
                  </a:lnTo>
                  <a:lnTo>
                    <a:pt x="1460878" y="1841499"/>
                  </a:lnTo>
                  <a:lnTo>
                    <a:pt x="1450467" y="1854199"/>
                  </a:lnTo>
                  <a:close/>
                </a:path>
                <a:path w="1958975" h="1892300">
                  <a:moveTo>
                    <a:pt x="1784870" y="266699"/>
                  </a:moveTo>
                  <a:lnTo>
                    <a:pt x="1721903" y="266699"/>
                  </a:lnTo>
                  <a:lnTo>
                    <a:pt x="1721903" y="50799"/>
                  </a:lnTo>
                  <a:lnTo>
                    <a:pt x="1784870" y="50799"/>
                  </a:lnTo>
                  <a:lnTo>
                    <a:pt x="1784870" y="266699"/>
                  </a:lnTo>
                  <a:close/>
                </a:path>
                <a:path w="1958975" h="1892300">
                  <a:moveTo>
                    <a:pt x="211945" y="190499"/>
                  </a:moveTo>
                  <a:lnTo>
                    <a:pt x="167424" y="190499"/>
                  </a:lnTo>
                  <a:lnTo>
                    <a:pt x="160676" y="177799"/>
                  </a:lnTo>
                  <a:lnTo>
                    <a:pt x="158201" y="165099"/>
                  </a:lnTo>
                  <a:lnTo>
                    <a:pt x="160676" y="152399"/>
                  </a:lnTo>
                  <a:lnTo>
                    <a:pt x="167424" y="139699"/>
                  </a:lnTo>
                  <a:lnTo>
                    <a:pt x="177432" y="126999"/>
                  </a:lnTo>
                  <a:lnTo>
                    <a:pt x="201937" y="126999"/>
                  </a:lnTo>
                  <a:lnTo>
                    <a:pt x="211945" y="139699"/>
                  </a:lnTo>
                  <a:lnTo>
                    <a:pt x="218693" y="152399"/>
                  </a:lnTo>
                  <a:lnTo>
                    <a:pt x="221168" y="165099"/>
                  </a:lnTo>
                  <a:lnTo>
                    <a:pt x="218693" y="177799"/>
                  </a:lnTo>
                  <a:lnTo>
                    <a:pt x="211945" y="190499"/>
                  </a:lnTo>
                  <a:close/>
                </a:path>
                <a:path w="1958975" h="1892300">
                  <a:moveTo>
                    <a:pt x="348406" y="139699"/>
                  </a:moveTo>
                  <a:lnTo>
                    <a:pt x="303886" y="139699"/>
                  </a:lnTo>
                  <a:lnTo>
                    <a:pt x="313894" y="126999"/>
                  </a:lnTo>
                  <a:lnTo>
                    <a:pt x="338399" y="126999"/>
                  </a:lnTo>
                  <a:lnTo>
                    <a:pt x="348406" y="139699"/>
                  </a:lnTo>
                  <a:close/>
                </a:path>
                <a:path w="1958975" h="1892300">
                  <a:moveTo>
                    <a:pt x="484868" y="139699"/>
                  </a:moveTo>
                  <a:lnTo>
                    <a:pt x="440348" y="139699"/>
                  </a:lnTo>
                  <a:lnTo>
                    <a:pt x="450355" y="126999"/>
                  </a:lnTo>
                  <a:lnTo>
                    <a:pt x="474860" y="126999"/>
                  </a:lnTo>
                  <a:lnTo>
                    <a:pt x="484868" y="139699"/>
                  </a:lnTo>
                  <a:close/>
                </a:path>
                <a:path w="1958975" h="1892300">
                  <a:moveTo>
                    <a:pt x="355155" y="177799"/>
                  </a:moveTo>
                  <a:lnTo>
                    <a:pt x="297138" y="177799"/>
                  </a:lnTo>
                  <a:lnTo>
                    <a:pt x="294663" y="165099"/>
                  </a:lnTo>
                  <a:lnTo>
                    <a:pt x="294663" y="152399"/>
                  </a:lnTo>
                  <a:lnTo>
                    <a:pt x="297138" y="139699"/>
                  </a:lnTo>
                  <a:lnTo>
                    <a:pt x="355155" y="139699"/>
                  </a:lnTo>
                  <a:lnTo>
                    <a:pt x="357630" y="152399"/>
                  </a:lnTo>
                  <a:lnTo>
                    <a:pt x="357630" y="165099"/>
                  </a:lnTo>
                  <a:lnTo>
                    <a:pt x="355155" y="177799"/>
                  </a:lnTo>
                  <a:close/>
                </a:path>
                <a:path w="1958975" h="1892300">
                  <a:moveTo>
                    <a:pt x="491616" y="177799"/>
                  </a:moveTo>
                  <a:lnTo>
                    <a:pt x="433599" y="177799"/>
                  </a:lnTo>
                  <a:lnTo>
                    <a:pt x="431124" y="165099"/>
                  </a:lnTo>
                  <a:lnTo>
                    <a:pt x="431124" y="152399"/>
                  </a:lnTo>
                  <a:lnTo>
                    <a:pt x="433599" y="139699"/>
                  </a:lnTo>
                  <a:lnTo>
                    <a:pt x="491616" y="139699"/>
                  </a:lnTo>
                  <a:lnTo>
                    <a:pt x="494091" y="152399"/>
                  </a:lnTo>
                  <a:lnTo>
                    <a:pt x="494091" y="165099"/>
                  </a:lnTo>
                  <a:lnTo>
                    <a:pt x="491616" y="177799"/>
                  </a:lnTo>
                  <a:close/>
                </a:path>
                <a:path w="1958975" h="1892300">
                  <a:moveTo>
                    <a:pt x="338399" y="190499"/>
                  </a:moveTo>
                  <a:lnTo>
                    <a:pt x="313894" y="190499"/>
                  </a:lnTo>
                  <a:lnTo>
                    <a:pt x="303886" y="177799"/>
                  </a:lnTo>
                  <a:lnTo>
                    <a:pt x="348406" y="177799"/>
                  </a:lnTo>
                  <a:lnTo>
                    <a:pt x="338399" y="190499"/>
                  </a:lnTo>
                  <a:close/>
                </a:path>
                <a:path w="1958975" h="1892300">
                  <a:moveTo>
                    <a:pt x="474860" y="190499"/>
                  </a:moveTo>
                  <a:lnTo>
                    <a:pt x="450355" y="190499"/>
                  </a:lnTo>
                  <a:lnTo>
                    <a:pt x="440348" y="177799"/>
                  </a:lnTo>
                  <a:lnTo>
                    <a:pt x="484868" y="177799"/>
                  </a:lnTo>
                  <a:lnTo>
                    <a:pt x="474860" y="190499"/>
                  </a:lnTo>
                  <a:close/>
                </a:path>
                <a:path w="1958975" h="1892300">
                  <a:moveTo>
                    <a:pt x="1784870" y="1282699"/>
                  </a:moveTo>
                  <a:lnTo>
                    <a:pt x="1721854" y="1282699"/>
                  </a:lnTo>
                  <a:lnTo>
                    <a:pt x="1721854" y="330199"/>
                  </a:lnTo>
                  <a:lnTo>
                    <a:pt x="1784870" y="330199"/>
                  </a:lnTo>
                  <a:lnTo>
                    <a:pt x="1784870" y="1282699"/>
                  </a:lnTo>
                  <a:close/>
                </a:path>
                <a:path w="1958975" h="1892300">
                  <a:moveTo>
                    <a:pt x="370455" y="1028699"/>
                  </a:moveTo>
                  <a:lnTo>
                    <a:pt x="339752" y="1028699"/>
                  </a:lnTo>
                  <a:lnTo>
                    <a:pt x="330203" y="1015999"/>
                  </a:lnTo>
                  <a:lnTo>
                    <a:pt x="323992" y="1003299"/>
                  </a:lnTo>
                  <a:lnTo>
                    <a:pt x="235417" y="736599"/>
                  </a:lnTo>
                  <a:lnTo>
                    <a:pt x="233867" y="736599"/>
                  </a:lnTo>
                  <a:lnTo>
                    <a:pt x="237081" y="723899"/>
                  </a:lnTo>
                  <a:lnTo>
                    <a:pt x="244409" y="711199"/>
                  </a:lnTo>
                  <a:lnTo>
                    <a:pt x="255198" y="698499"/>
                  </a:lnTo>
                  <a:lnTo>
                    <a:pt x="279147" y="698499"/>
                  </a:lnTo>
                  <a:lnTo>
                    <a:pt x="288696" y="711199"/>
                  </a:lnTo>
                  <a:lnTo>
                    <a:pt x="294907" y="723899"/>
                  </a:lnTo>
                  <a:lnTo>
                    <a:pt x="353713" y="901699"/>
                  </a:lnTo>
                  <a:lnTo>
                    <a:pt x="417086" y="901699"/>
                  </a:lnTo>
                  <a:lnTo>
                    <a:pt x="383483" y="1003299"/>
                  </a:lnTo>
                  <a:lnTo>
                    <a:pt x="380474" y="1015999"/>
                  </a:lnTo>
                  <a:lnTo>
                    <a:pt x="376089" y="1015999"/>
                  </a:lnTo>
                  <a:lnTo>
                    <a:pt x="370455" y="1028699"/>
                  </a:lnTo>
                  <a:close/>
                </a:path>
                <a:path w="1958975" h="1892300">
                  <a:moveTo>
                    <a:pt x="417086" y="901699"/>
                  </a:moveTo>
                  <a:lnTo>
                    <a:pt x="353713" y="901699"/>
                  </a:lnTo>
                  <a:lnTo>
                    <a:pt x="412518" y="723899"/>
                  </a:lnTo>
                  <a:lnTo>
                    <a:pt x="418730" y="711199"/>
                  </a:lnTo>
                  <a:lnTo>
                    <a:pt x="428278" y="698499"/>
                  </a:lnTo>
                  <a:lnTo>
                    <a:pt x="452228" y="698499"/>
                  </a:lnTo>
                  <a:lnTo>
                    <a:pt x="458981" y="711199"/>
                  </a:lnTo>
                  <a:lnTo>
                    <a:pt x="469001" y="711199"/>
                  </a:lnTo>
                  <a:lnTo>
                    <a:pt x="472009" y="723899"/>
                  </a:lnTo>
                  <a:lnTo>
                    <a:pt x="505612" y="825499"/>
                  </a:lnTo>
                  <a:lnTo>
                    <a:pt x="442288" y="825499"/>
                  </a:lnTo>
                  <a:lnTo>
                    <a:pt x="417086" y="901699"/>
                  </a:lnTo>
                  <a:close/>
                </a:path>
                <a:path w="1958975" h="1892300">
                  <a:moveTo>
                    <a:pt x="594308" y="901699"/>
                  </a:moveTo>
                  <a:lnTo>
                    <a:pt x="530814" y="901699"/>
                  </a:lnTo>
                  <a:lnTo>
                    <a:pt x="589619" y="723899"/>
                  </a:lnTo>
                  <a:lnTo>
                    <a:pt x="595831" y="711199"/>
                  </a:lnTo>
                  <a:lnTo>
                    <a:pt x="605380" y="698499"/>
                  </a:lnTo>
                  <a:lnTo>
                    <a:pt x="629329" y="698499"/>
                  </a:lnTo>
                  <a:lnTo>
                    <a:pt x="640118" y="711199"/>
                  </a:lnTo>
                  <a:lnTo>
                    <a:pt x="647445" y="723899"/>
                  </a:lnTo>
                  <a:lnTo>
                    <a:pt x="650660" y="736599"/>
                  </a:lnTo>
                  <a:lnTo>
                    <a:pt x="649110" y="736599"/>
                  </a:lnTo>
                  <a:lnTo>
                    <a:pt x="594308" y="901699"/>
                  </a:lnTo>
                  <a:close/>
                </a:path>
                <a:path w="1958975" h="1892300">
                  <a:moveTo>
                    <a:pt x="820627" y="1028699"/>
                  </a:moveTo>
                  <a:lnTo>
                    <a:pt x="789924" y="1028699"/>
                  </a:lnTo>
                  <a:lnTo>
                    <a:pt x="780375" y="1015999"/>
                  </a:lnTo>
                  <a:lnTo>
                    <a:pt x="774163" y="1003299"/>
                  </a:lnTo>
                  <a:lnTo>
                    <a:pt x="685588" y="736599"/>
                  </a:lnTo>
                  <a:lnTo>
                    <a:pt x="684038" y="736599"/>
                  </a:lnTo>
                  <a:lnTo>
                    <a:pt x="687253" y="723899"/>
                  </a:lnTo>
                  <a:lnTo>
                    <a:pt x="694581" y="711199"/>
                  </a:lnTo>
                  <a:lnTo>
                    <a:pt x="705370" y="698499"/>
                  </a:lnTo>
                  <a:lnTo>
                    <a:pt x="729319" y="698499"/>
                  </a:lnTo>
                  <a:lnTo>
                    <a:pt x="738868" y="711199"/>
                  </a:lnTo>
                  <a:lnTo>
                    <a:pt x="745079" y="723899"/>
                  </a:lnTo>
                  <a:lnTo>
                    <a:pt x="803884" y="901699"/>
                  </a:lnTo>
                  <a:lnTo>
                    <a:pt x="867257" y="901699"/>
                  </a:lnTo>
                  <a:lnTo>
                    <a:pt x="833654" y="1003299"/>
                  </a:lnTo>
                  <a:lnTo>
                    <a:pt x="830646" y="1015999"/>
                  </a:lnTo>
                  <a:lnTo>
                    <a:pt x="826261" y="1015999"/>
                  </a:lnTo>
                  <a:lnTo>
                    <a:pt x="820627" y="1028699"/>
                  </a:lnTo>
                  <a:close/>
                </a:path>
                <a:path w="1958975" h="1892300">
                  <a:moveTo>
                    <a:pt x="867257" y="901699"/>
                  </a:moveTo>
                  <a:lnTo>
                    <a:pt x="803884" y="901699"/>
                  </a:lnTo>
                  <a:lnTo>
                    <a:pt x="862690" y="723899"/>
                  </a:lnTo>
                  <a:lnTo>
                    <a:pt x="868901" y="711199"/>
                  </a:lnTo>
                  <a:lnTo>
                    <a:pt x="878450" y="698499"/>
                  </a:lnTo>
                  <a:lnTo>
                    <a:pt x="902399" y="698499"/>
                  </a:lnTo>
                  <a:lnTo>
                    <a:pt x="909153" y="711199"/>
                  </a:lnTo>
                  <a:lnTo>
                    <a:pt x="919172" y="711199"/>
                  </a:lnTo>
                  <a:lnTo>
                    <a:pt x="922180" y="723899"/>
                  </a:lnTo>
                  <a:lnTo>
                    <a:pt x="955783" y="825499"/>
                  </a:lnTo>
                  <a:lnTo>
                    <a:pt x="892460" y="825499"/>
                  </a:lnTo>
                  <a:lnTo>
                    <a:pt x="867257" y="901699"/>
                  </a:lnTo>
                  <a:close/>
                </a:path>
                <a:path w="1958975" h="1892300">
                  <a:moveTo>
                    <a:pt x="1044480" y="901699"/>
                  </a:moveTo>
                  <a:lnTo>
                    <a:pt x="980986" y="901699"/>
                  </a:lnTo>
                  <a:lnTo>
                    <a:pt x="1039791" y="723899"/>
                  </a:lnTo>
                  <a:lnTo>
                    <a:pt x="1046002" y="711199"/>
                  </a:lnTo>
                  <a:lnTo>
                    <a:pt x="1055551" y="698499"/>
                  </a:lnTo>
                  <a:lnTo>
                    <a:pt x="1079500" y="698499"/>
                  </a:lnTo>
                  <a:lnTo>
                    <a:pt x="1090289" y="711199"/>
                  </a:lnTo>
                  <a:lnTo>
                    <a:pt x="1097617" y="723899"/>
                  </a:lnTo>
                  <a:lnTo>
                    <a:pt x="1100832" y="736599"/>
                  </a:lnTo>
                  <a:lnTo>
                    <a:pt x="1099282" y="736599"/>
                  </a:lnTo>
                  <a:lnTo>
                    <a:pt x="1044480" y="901699"/>
                  </a:lnTo>
                  <a:close/>
                </a:path>
                <a:path w="1958975" h="1892300">
                  <a:moveTo>
                    <a:pt x="1270749" y="1028699"/>
                  </a:moveTo>
                  <a:lnTo>
                    <a:pt x="1240046" y="1028699"/>
                  </a:lnTo>
                  <a:lnTo>
                    <a:pt x="1230497" y="1015999"/>
                  </a:lnTo>
                  <a:lnTo>
                    <a:pt x="1224286" y="1003299"/>
                  </a:lnTo>
                  <a:lnTo>
                    <a:pt x="1135711" y="736599"/>
                  </a:lnTo>
                  <a:lnTo>
                    <a:pt x="1134161" y="736599"/>
                  </a:lnTo>
                  <a:lnTo>
                    <a:pt x="1137375" y="723899"/>
                  </a:lnTo>
                  <a:lnTo>
                    <a:pt x="1144703" y="711199"/>
                  </a:lnTo>
                  <a:lnTo>
                    <a:pt x="1155492" y="698499"/>
                  </a:lnTo>
                  <a:lnTo>
                    <a:pt x="1179441" y="698499"/>
                  </a:lnTo>
                  <a:lnTo>
                    <a:pt x="1188990" y="711199"/>
                  </a:lnTo>
                  <a:lnTo>
                    <a:pt x="1195201" y="723899"/>
                  </a:lnTo>
                  <a:lnTo>
                    <a:pt x="1254007" y="901699"/>
                  </a:lnTo>
                  <a:lnTo>
                    <a:pt x="1317380" y="901699"/>
                  </a:lnTo>
                  <a:lnTo>
                    <a:pt x="1283777" y="1003299"/>
                  </a:lnTo>
                  <a:lnTo>
                    <a:pt x="1280768" y="1015999"/>
                  </a:lnTo>
                  <a:lnTo>
                    <a:pt x="1276383" y="1015999"/>
                  </a:lnTo>
                  <a:lnTo>
                    <a:pt x="1270749" y="1028699"/>
                  </a:lnTo>
                  <a:close/>
                </a:path>
                <a:path w="1958975" h="1892300">
                  <a:moveTo>
                    <a:pt x="1317380" y="901699"/>
                  </a:moveTo>
                  <a:lnTo>
                    <a:pt x="1254007" y="901699"/>
                  </a:lnTo>
                  <a:lnTo>
                    <a:pt x="1312812" y="723899"/>
                  </a:lnTo>
                  <a:lnTo>
                    <a:pt x="1319024" y="711199"/>
                  </a:lnTo>
                  <a:lnTo>
                    <a:pt x="1328572" y="698499"/>
                  </a:lnTo>
                  <a:lnTo>
                    <a:pt x="1352522" y="698499"/>
                  </a:lnTo>
                  <a:lnTo>
                    <a:pt x="1359275" y="711199"/>
                  </a:lnTo>
                  <a:lnTo>
                    <a:pt x="1369295" y="711199"/>
                  </a:lnTo>
                  <a:lnTo>
                    <a:pt x="1372303" y="723899"/>
                  </a:lnTo>
                  <a:lnTo>
                    <a:pt x="1405906" y="825499"/>
                  </a:lnTo>
                  <a:lnTo>
                    <a:pt x="1342582" y="825499"/>
                  </a:lnTo>
                  <a:lnTo>
                    <a:pt x="1317380" y="901699"/>
                  </a:lnTo>
                  <a:close/>
                </a:path>
                <a:path w="1958975" h="1892300">
                  <a:moveTo>
                    <a:pt x="1494602" y="901699"/>
                  </a:moveTo>
                  <a:lnTo>
                    <a:pt x="1431108" y="901699"/>
                  </a:lnTo>
                  <a:lnTo>
                    <a:pt x="1489914" y="723899"/>
                  </a:lnTo>
                  <a:lnTo>
                    <a:pt x="1496125" y="711199"/>
                  </a:lnTo>
                  <a:lnTo>
                    <a:pt x="1505674" y="698499"/>
                  </a:lnTo>
                  <a:lnTo>
                    <a:pt x="1529623" y="698499"/>
                  </a:lnTo>
                  <a:lnTo>
                    <a:pt x="1540405" y="711199"/>
                  </a:lnTo>
                  <a:lnTo>
                    <a:pt x="1547721" y="723899"/>
                  </a:lnTo>
                  <a:lnTo>
                    <a:pt x="1550934" y="736599"/>
                  </a:lnTo>
                  <a:lnTo>
                    <a:pt x="1549404" y="736599"/>
                  </a:lnTo>
                  <a:lnTo>
                    <a:pt x="1494602" y="901699"/>
                  </a:lnTo>
                  <a:close/>
                </a:path>
                <a:path w="1958975" h="1892300">
                  <a:moveTo>
                    <a:pt x="547557" y="1028699"/>
                  </a:moveTo>
                  <a:lnTo>
                    <a:pt x="516853" y="1028699"/>
                  </a:lnTo>
                  <a:lnTo>
                    <a:pt x="507305" y="1015999"/>
                  </a:lnTo>
                  <a:lnTo>
                    <a:pt x="501093" y="1003299"/>
                  </a:lnTo>
                  <a:lnTo>
                    <a:pt x="442288" y="825499"/>
                  </a:lnTo>
                  <a:lnTo>
                    <a:pt x="505612" y="825499"/>
                  </a:lnTo>
                  <a:lnTo>
                    <a:pt x="530814" y="901699"/>
                  </a:lnTo>
                  <a:lnTo>
                    <a:pt x="594308" y="901699"/>
                  </a:lnTo>
                  <a:lnTo>
                    <a:pt x="560584" y="1003299"/>
                  </a:lnTo>
                  <a:lnTo>
                    <a:pt x="557576" y="1015999"/>
                  </a:lnTo>
                  <a:lnTo>
                    <a:pt x="553191" y="1015999"/>
                  </a:lnTo>
                  <a:lnTo>
                    <a:pt x="547557" y="1028699"/>
                  </a:lnTo>
                  <a:close/>
                </a:path>
                <a:path w="1958975" h="1892300">
                  <a:moveTo>
                    <a:pt x="997728" y="1028699"/>
                  </a:moveTo>
                  <a:lnTo>
                    <a:pt x="967025" y="1028699"/>
                  </a:lnTo>
                  <a:lnTo>
                    <a:pt x="957476" y="1015999"/>
                  </a:lnTo>
                  <a:lnTo>
                    <a:pt x="951265" y="1003299"/>
                  </a:lnTo>
                  <a:lnTo>
                    <a:pt x="892460" y="825499"/>
                  </a:lnTo>
                  <a:lnTo>
                    <a:pt x="955783" y="825499"/>
                  </a:lnTo>
                  <a:lnTo>
                    <a:pt x="980986" y="901699"/>
                  </a:lnTo>
                  <a:lnTo>
                    <a:pt x="1044480" y="901699"/>
                  </a:lnTo>
                  <a:lnTo>
                    <a:pt x="1010756" y="1003299"/>
                  </a:lnTo>
                  <a:lnTo>
                    <a:pt x="1007747" y="1015999"/>
                  </a:lnTo>
                  <a:lnTo>
                    <a:pt x="1003362" y="1015999"/>
                  </a:lnTo>
                  <a:lnTo>
                    <a:pt x="997728" y="1028699"/>
                  </a:lnTo>
                  <a:close/>
                </a:path>
                <a:path w="1958975" h="1892300">
                  <a:moveTo>
                    <a:pt x="1447851" y="1028699"/>
                  </a:moveTo>
                  <a:lnTo>
                    <a:pt x="1417148" y="1028699"/>
                  </a:lnTo>
                  <a:lnTo>
                    <a:pt x="1407599" y="1015999"/>
                  </a:lnTo>
                  <a:lnTo>
                    <a:pt x="1401387" y="1003299"/>
                  </a:lnTo>
                  <a:lnTo>
                    <a:pt x="1342582" y="825499"/>
                  </a:lnTo>
                  <a:lnTo>
                    <a:pt x="1405906" y="825499"/>
                  </a:lnTo>
                  <a:lnTo>
                    <a:pt x="1431108" y="901699"/>
                  </a:lnTo>
                  <a:lnTo>
                    <a:pt x="1494602" y="901699"/>
                  </a:lnTo>
                  <a:lnTo>
                    <a:pt x="1460878" y="1003299"/>
                  </a:lnTo>
                  <a:lnTo>
                    <a:pt x="1457870" y="1015999"/>
                  </a:lnTo>
                  <a:lnTo>
                    <a:pt x="1453485" y="1015999"/>
                  </a:lnTo>
                  <a:lnTo>
                    <a:pt x="1447851" y="1028699"/>
                  </a:lnTo>
                  <a:close/>
                </a:path>
                <a:path w="1958975" h="1892300">
                  <a:moveTo>
                    <a:pt x="1363707" y="1460499"/>
                  </a:moveTo>
                  <a:lnTo>
                    <a:pt x="1295234" y="1460499"/>
                  </a:lnTo>
                  <a:lnTo>
                    <a:pt x="1211457" y="1181099"/>
                  </a:lnTo>
                  <a:lnTo>
                    <a:pt x="1210298" y="1168399"/>
                  </a:lnTo>
                  <a:lnTo>
                    <a:pt x="1213863" y="1155699"/>
                  </a:lnTo>
                  <a:lnTo>
                    <a:pt x="1221476" y="1142999"/>
                  </a:lnTo>
                  <a:lnTo>
                    <a:pt x="1250677" y="1142999"/>
                  </a:lnTo>
                  <a:lnTo>
                    <a:pt x="1507683" y="1219199"/>
                  </a:lnTo>
                  <a:lnTo>
                    <a:pt x="1288771" y="1219199"/>
                  </a:lnTo>
                  <a:lnTo>
                    <a:pt x="1363707" y="1460499"/>
                  </a:lnTo>
                  <a:close/>
                </a:path>
                <a:path w="1958975" h="1892300">
                  <a:moveTo>
                    <a:pt x="1851773" y="1816099"/>
                  </a:moveTo>
                  <a:lnTo>
                    <a:pt x="1768565" y="1816099"/>
                  </a:lnTo>
                  <a:lnTo>
                    <a:pt x="1882553" y="1701799"/>
                  </a:lnTo>
                  <a:lnTo>
                    <a:pt x="1722344" y="1536699"/>
                  </a:lnTo>
                  <a:lnTo>
                    <a:pt x="1715431" y="1523999"/>
                  </a:lnTo>
                  <a:lnTo>
                    <a:pt x="1713126" y="1511299"/>
                  </a:lnTo>
                  <a:lnTo>
                    <a:pt x="1715431" y="1498599"/>
                  </a:lnTo>
                  <a:lnTo>
                    <a:pt x="1722344" y="1485899"/>
                  </a:lnTo>
                  <a:lnTo>
                    <a:pt x="1832659" y="1384299"/>
                  </a:lnTo>
                  <a:lnTo>
                    <a:pt x="1744378" y="1358899"/>
                  </a:lnTo>
                  <a:lnTo>
                    <a:pt x="1743937" y="1358899"/>
                  </a:lnTo>
                  <a:lnTo>
                    <a:pt x="1288771" y="1219199"/>
                  </a:lnTo>
                  <a:lnTo>
                    <a:pt x="1507683" y="1219199"/>
                  </a:lnTo>
                  <a:lnTo>
                    <a:pt x="1721854" y="1282699"/>
                  </a:lnTo>
                  <a:lnTo>
                    <a:pt x="1784870" y="1282699"/>
                  </a:lnTo>
                  <a:lnTo>
                    <a:pt x="1784870" y="1295399"/>
                  </a:lnTo>
                  <a:lnTo>
                    <a:pt x="1901208" y="1333499"/>
                  </a:lnTo>
                  <a:lnTo>
                    <a:pt x="1912222" y="1346199"/>
                  </a:lnTo>
                  <a:lnTo>
                    <a:pt x="1919845" y="1346199"/>
                  </a:lnTo>
                  <a:lnTo>
                    <a:pt x="1923400" y="1358899"/>
                  </a:lnTo>
                  <a:lnTo>
                    <a:pt x="1922213" y="1371599"/>
                  </a:lnTo>
                  <a:lnTo>
                    <a:pt x="1920598" y="1384299"/>
                  </a:lnTo>
                  <a:lnTo>
                    <a:pt x="1913988" y="1384299"/>
                  </a:lnTo>
                  <a:lnTo>
                    <a:pt x="1789130" y="1511299"/>
                  </a:lnTo>
                  <a:lnTo>
                    <a:pt x="1949339" y="1676399"/>
                  </a:lnTo>
                  <a:lnTo>
                    <a:pt x="1956252" y="1689099"/>
                  </a:lnTo>
                  <a:lnTo>
                    <a:pt x="1958557" y="1701799"/>
                  </a:lnTo>
                  <a:lnTo>
                    <a:pt x="1956252" y="1701799"/>
                  </a:lnTo>
                  <a:lnTo>
                    <a:pt x="1949339" y="1714499"/>
                  </a:lnTo>
                  <a:lnTo>
                    <a:pt x="1851773" y="1816099"/>
                  </a:lnTo>
                  <a:close/>
                </a:path>
                <a:path w="1958975" h="1892300">
                  <a:moveTo>
                    <a:pt x="1535998" y="1765299"/>
                  </a:moveTo>
                  <a:lnTo>
                    <a:pt x="1453534" y="1765299"/>
                  </a:lnTo>
                  <a:lnTo>
                    <a:pt x="1563848" y="1650999"/>
                  </a:lnTo>
                  <a:lnTo>
                    <a:pt x="1574259" y="1638299"/>
                  </a:lnTo>
                  <a:lnTo>
                    <a:pt x="1597946" y="1638299"/>
                  </a:lnTo>
                  <a:lnTo>
                    <a:pt x="1608356" y="1650999"/>
                  </a:lnTo>
                  <a:lnTo>
                    <a:pt x="1669975" y="1714499"/>
                  </a:lnTo>
                  <a:lnTo>
                    <a:pt x="1586078" y="1714499"/>
                  </a:lnTo>
                  <a:lnTo>
                    <a:pt x="1535998" y="1765299"/>
                  </a:lnTo>
                  <a:close/>
                </a:path>
                <a:path w="1958975" h="1892300">
                  <a:moveTo>
                    <a:pt x="1790795" y="1879599"/>
                  </a:moveTo>
                  <a:lnTo>
                    <a:pt x="1746287" y="1879599"/>
                  </a:lnTo>
                  <a:lnTo>
                    <a:pt x="1586078" y="1714499"/>
                  </a:lnTo>
                  <a:lnTo>
                    <a:pt x="1669975" y="1714499"/>
                  </a:lnTo>
                  <a:lnTo>
                    <a:pt x="1768565" y="1816099"/>
                  </a:lnTo>
                  <a:lnTo>
                    <a:pt x="1851773" y="1816099"/>
                  </a:lnTo>
                  <a:lnTo>
                    <a:pt x="1790795" y="1879599"/>
                  </a:lnTo>
                  <a:close/>
                </a:path>
                <a:path w="1958975" h="1892300">
                  <a:moveTo>
                    <a:pt x="1768541" y="1892299"/>
                  </a:moveTo>
                  <a:lnTo>
                    <a:pt x="1756698" y="1879599"/>
                  </a:lnTo>
                  <a:lnTo>
                    <a:pt x="1780384" y="1879599"/>
                  </a:lnTo>
                  <a:lnTo>
                    <a:pt x="1768541" y="1892299"/>
                  </a:lnTo>
                  <a:close/>
                </a:path>
              </a:pathLst>
            </a:custGeom>
            <a:solidFill>
              <a:srgbClr val="0957A2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B1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853803" y="1240023"/>
            <a:ext cx="2181225" cy="2400300"/>
            <a:chOff x="2853803" y="1240023"/>
            <a:chExt cx="2181225" cy="2400300"/>
          </a:xfrm>
        </p:grpSpPr>
        <p:sp>
          <p:nvSpPr>
            <p:cNvPr id="4" name="object 4" descr=""/>
            <p:cNvSpPr/>
            <p:nvPr/>
          </p:nvSpPr>
          <p:spPr>
            <a:xfrm>
              <a:off x="2853791" y="1240027"/>
              <a:ext cx="2181225" cy="2400300"/>
            </a:xfrm>
            <a:custGeom>
              <a:avLst/>
              <a:gdLst/>
              <a:ahLst/>
              <a:cxnLst/>
              <a:rect l="l" t="t" r="r" b="b"/>
              <a:pathLst>
                <a:path w="2181225" h="2400300">
                  <a:moveTo>
                    <a:pt x="409295" y="1309801"/>
                  </a:moveTo>
                  <a:lnTo>
                    <a:pt x="407644" y="1301623"/>
                  </a:lnTo>
                  <a:lnTo>
                    <a:pt x="403148" y="1294955"/>
                  </a:lnTo>
                  <a:lnTo>
                    <a:pt x="396468" y="1290447"/>
                  </a:lnTo>
                  <a:lnTo>
                    <a:pt x="388302" y="1288796"/>
                  </a:lnTo>
                  <a:lnTo>
                    <a:pt x="319697" y="1288796"/>
                  </a:lnTo>
                  <a:lnTo>
                    <a:pt x="311518" y="1290447"/>
                  </a:lnTo>
                  <a:lnTo>
                    <a:pt x="304838" y="1294955"/>
                  </a:lnTo>
                  <a:lnTo>
                    <a:pt x="300342" y="1301623"/>
                  </a:lnTo>
                  <a:lnTo>
                    <a:pt x="298691" y="1309801"/>
                  </a:lnTo>
                  <a:lnTo>
                    <a:pt x="300342" y="1317967"/>
                  </a:lnTo>
                  <a:lnTo>
                    <a:pt x="304838" y="1324648"/>
                  </a:lnTo>
                  <a:lnTo>
                    <a:pt x="311518" y="1329143"/>
                  </a:lnTo>
                  <a:lnTo>
                    <a:pt x="319697" y="1330794"/>
                  </a:lnTo>
                  <a:lnTo>
                    <a:pt x="388302" y="1330794"/>
                  </a:lnTo>
                  <a:lnTo>
                    <a:pt x="396468" y="1329143"/>
                  </a:lnTo>
                  <a:lnTo>
                    <a:pt x="403148" y="1324648"/>
                  </a:lnTo>
                  <a:lnTo>
                    <a:pt x="407644" y="1317967"/>
                  </a:lnTo>
                  <a:lnTo>
                    <a:pt x="409295" y="1309801"/>
                  </a:lnTo>
                  <a:close/>
                </a:path>
                <a:path w="2181225" h="2400300">
                  <a:moveTo>
                    <a:pt x="499783" y="1680743"/>
                  </a:moveTo>
                  <a:lnTo>
                    <a:pt x="493979" y="1670710"/>
                  </a:lnTo>
                  <a:lnTo>
                    <a:pt x="487565" y="1668983"/>
                  </a:lnTo>
                  <a:lnTo>
                    <a:pt x="482536" y="1671878"/>
                  </a:lnTo>
                  <a:lnTo>
                    <a:pt x="445363" y="1693341"/>
                  </a:lnTo>
                  <a:lnTo>
                    <a:pt x="443636" y="1699755"/>
                  </a:lnTo>
                  <a:lnTo>
                    <a:pt x="448487" y="1708150"/>
                  </a:lnTo>
                  <a:lnTo>
                    <a:pt x="452018" y="1710029"/>
                  </a:lnTo>
                  <a:lnTo>
                    <a:pt x="457428" y="1710029"/>
                  </a:lnTo>
                  <a:lnTo>
                    <a:pt x="459232" y="1709572"/>
                  </a:lnTo>
                  <a:lnTo>
                    <a:pt x="498055" y="1687169"/>
                  </a:lnTo>
                  <a:lnTo>
                    <a:pt x="499783" y="1680743"/>
                  </a:lnTo>
                  <a:close/>
                </a:path>
                <a:path w="2181225" h="2400300">
                  <a:moveTo>
                    <a:pt x="499783" y="938847"/>
                  </a:moveTo>
                  <a:lnTo>
                    <a:pt x="498055" y="932434"/>
                  </a:lnTo>
                  <a:lnTo>
                    <a:pt x="493039" y="929525"/>
                  </a:lnTo>
                  <a:lnTo>
                    <a:pt x="455853" y="908075"/>
                  </a:lnTo>
                  <a:lnTo>
                    <a:pt x="449440" y="909789"/>
                  </a:lnTo>
                  <a:lnTo>
                    <a:pt x="443636" y="919835"/>
                  </a:lnTo>
                  <a:lnTo>
                    <a:pt x="445363" y="926249"/>
                  </a:lnTo>
                  <a:lnTo>
                    <a:pt x="484187" y="948664"/>
                  </a:lnTo>
                  <a:lnTo>
                    <a:pt x="485990" y="949121"/>
                  </a:lnTo>
                  <a:lnTo>
                    <a:pt x="491401" y="949121"/>
                  </a:lnTo>
                  <a:lnTo>
                    <a:pt x="494931" y="947229"/>
                  </a:lnTo>
                  <a:lnTo>
                    <a:pt x="499783" y="938847"/>
                  </a:lnTo>
                  <a:close/>
                </a:path>
                <a:path w="2181225" h="2400300">
                  <a:moveTo>
                    <a:pt x="771588" y="1952929"/>
                  </a:moveTo>
                  <a:lnTo>
                    <a:pt x="769874" y="1946503"/>
                  </a:lnTo>
                  <a:lnTo>
                    <a:pt x="764844" y="1943608"/>
                  </a:lnTo>
                  <a:lnTo>
                    <a:pt x="759828" y="1940699"/>
                  </a:lnTo>
                  <a:lnTo>
                    <a:pt x="753402" y="1942426"/>
                  </a:lnTo>
                  <a:lnTo>
                    <a:pt x="729043" y="1984603"/>
                  </a:lnTo>
                  <a:lnTo>
                    <a:pt x="730758" y="1991029"/>
                  </a:lnTo>
                  <a:lnTo>
                    <a:pt x="737438" y="1994890"/>
                  </a:lnTo>
                  <a:lnTo>
                    <a:pt x="739241" y="1995335"/>
                  </a:lnTo>
                  <a:lnTo>
                    <a:pt x="744651" y="1995335"/>
                  </a:lnTo>
                  <a:lnTo>
                    <a:pt x="748182" y="1993455"/>
                  </a:lnTo>
                  <a:lnTo>
                    <a:pt x="771588" y="1952929"/>
                  </a:lnTo>
                  <a:close/>
                </a:path>
                <a:path w="2181225" h="2400300">
                  <a:moveTo>
                    <a:pt x="771601" y="666661"/>
                  </a:moveTo>
                  <a:lnTo>
                    <a:pt x="750125" y="629500"/>
                  </a:lnTo>
                  <a:lnTo>
                    <a:pt x="747229" y="624484"/>
                  </a:lnTo>
                  <a:lnTo>
                    <a:pt x="740803" y="622757"/>
                  </a:lnTo>
                  <a:lnTo>
                    <a:pt x="730758" y="628561"/>
                  </a:lnTo>
                  <a:lnTo>
                    <a:pt x="729043" y="634974"/>
                  </a:lnTo>
                  <a:lnTo>
                    <a:pt x="752449" y="675513"/>
                  </a:lnTo>
                  <a:lnTo>
                    <a:pt x="755980" y="677392"/>
                  </a:lnTo>
                  <a:lnTo>
                    <a:pt x="761390" y="677392"/>
                  </a:lnTo>
                  <a:lnTo>
                    <a:pt x="763193" y="676948"/>
                  </a:lnTo>
                  <a:lnTo>
                    <a:pt x="769874" y="673087"/>
                  </a:lnTo>
                  <a:lnTo>
                    <a:pt x="771601" y="666661"/>
                  </a:lnTo>
                  <a:close/>
                </a:path>
                <a:path w="2181225" h="2400300">
                  <a:moveTo>
                    <a:pt x="1070940" y="1100328"/>
                  </a:moveTo>
                  <a:lnTo>
                    <a:pt x="1062012" y="1054100"/>
                  </a:lnTo>
                  <a:lnTo>
                    <a:pt x="1042022" y="1016152"/>
                  </a:lnTo>
                  <a:lnTo>
                    <a:pt x="1011910" y="989482"/>
                  </a:lnTo>
                  <a:lnTo>
                    <a:pt x="968121" y="973683"/>
                  </a:lnTo>
                  <a:lnTo>
                    <a:pt x="907122" y="968425"/>
                  </a:lnTo>
                  <a:lnTo>
                    <a:pt x="875347" y="969810"/>
                  </a:lnTo>
                  <a:lnTo>
                    <a:pt x="821296" y="980897"/>
                  </a:lnTo>
                  <a:lnTo>
                    <a:pt x="779170" y="1002893"/>
                  </a:lnTo>
                  <a:lnTo>
                    <a:pt x="744639" y="1034757"/>
                  </a:lnTo>
                  <a:lnTo>
                    <a:pt x="716610" y="1077112"/>
                  </a:lnTo>
                  <a:lnTo>
                    <a:pt x="692734" y="1134897"/>
                  </a:lnTo>
                  <a:lnTo>
                    <a:pt x="682218" y="1169885"/>
                  </a:lnTo>
                  <a:lnTo>
                    <a:pt x="812215" y="1184135"/>
                  </a:lnTo>
                  <a:lnTo>
                    <a:pt x="819746" y="1159383"/>
                  </a:lnTo>
                  <a:lnTo>
                    <a:pt x="827913" y="1138682"/>
                  </a:lnTo>
                  <a:lnTo>
                    <a:pt x="856310" y="1100175"/>
                  </a:lnTo>
                  <a:lnTo>
                    <a:pt x="890993" y="1088263"/>
                  </a:lnTo>
                  <a:lnTo>
                    <a:pt x="902398" y="1089545"/>
                  </a:lnTo>
                  <a:lnTo>
                    <a:pt x="933119" y="1119390"/>
                  </a:lnTo>
                  <a:lnTo>
                    <a:pt x="937031" y="1143977"/>
                  </a:lnTo>
                  <a:lnTo>
                    <a:pt x="935723" y="1157833"/>
                  </a:lnTo>
                  <a:lnTo>
                    <a:pt x="919619" y="1199476"/>
                  </a:lnTo>
                  <a:lnTo>
                    <a:pt x="896531" y="1230630"/>
                  </a:lnTo>
                  <a:lnTo>
                    <a:pt x="852195" y="1274000"/>
                  </a:lnTo>
                  <a:lnTo>
                    <a:pt x="821359" y="1300835"/>
                  </a:lnTo>
                  <a:lnTo>
                    <a:pt x="770191" y="1345895"/>
                  </a:lnTo>
                  <a:lnTo>
                    <a:pt x="727100" y="1387881"/>
                  </a:lnTo>
                  <a:lnTo>
                    <a:pt x="692061" y="1426806"/>
                  </a:lnTo>
                  <a:lnTo>
                    <a:pt x="665073" y="1462659"/>
                  </a:lnTo>
                  <a:lnTo>
                    <a:pt x="643763" y="1497558"/>
                  </a:lnTo>
                  <a:lnTo>
                    <a:pt x="625703" y="1533613"/>
                  </a:lnTo>
                  <a:lnTo>
                    <a:pt x="610920" y="1570812"/>
                  </a:lnTo>
                  <a:lnTo>
                    <a:pt x="599401" y="1609178"/>
                  </a:lnTo>
                  <a:lnTo>
                    <a:pt x="994714" y="1609178"/>
                  </a:lnTo>
                  <a:lnTo>
                    <a:pt x="1018540" y="1466164"/>
                  </a:lnTo>
                  <a:lnTo>
                    <a:pt x="812901" y="1466164"/>
                  </a:lnTo>
                  <a:lnTo>
                    <a:pt x="823544" y="1454924"/>
                  </a:lnTo>
                  <a:lnTo>
                    <a:pt x="850836" y="1427949"/>
                  </a:lnTo>
                  <a:lnTo>
                    <a:pt x="891514" y="1393736"/>
                  </a:lnTo>
                  <a:lnTo>
                    <a:pt x="912596" y="1376845"/>
                  </a:lnTo>
                  <a:lnTo>
                    <a:pt x="948613" y="1346136"/>
                  </a:lnTo>
                  <a:lnTo>
                    <a:pt x="979208" y="1316723"/>
                  </a:lnTo>
                  <a:lnTo>
                    <a:pt x="1024178" y="1261745"/>
                  </a:lnTo>
                  <a:lnTo>
                    <a:pt x="1052182" y="1208074"/>
                  </a:lnTo>
                  <a:lnTo>
                    <a:pt x="1067904" y="1151801"/>
                  </a:lnTo>
                  <a:lnTo>
                    <a:pt x="1070914" y="1125410"/>
                  </a:lnTo>
                  <a:lnTo>
                    <a:pt x="1070940" y="1100328"/>
                  </a:lnTo>
                  <a:close/>
                </a:path>
                <a:path w="2181225" h="2400300">
                  <a:moveTo>
                    <a:pt x="1151902" y="2052154"/>
                  </a:moveTo>
                  <a:lnTo>
                    <a:pt x="1150251" y="2043976"/>
                  </a:lnTo>
                  <a:lnTo>
                    <a:pt x="1145743" y="2037308"/>
                  </a:lnTo>
                  <a:lnTo>
                    <a:pt x="1139075" y="2032800"/>
                  </a:lnTo>
                  <a:lnTo>
                    <a:pt x="1130896" y="2031149"/>
                  </a:lnTo>
                  <a:lnTo>
                    <a:pt x="1122718" y="2032800"/>
                  </a:lnTo>
                  <a:lnTo>
                    <a:pt x="1116050" y="2037308"/>
                  </a:lnTo>
                  <a:lnTo>
                    <a:pt x="1111542" y="2043976"/>
                  </a:lnTo>
                  <a:lnTo>
                    <a:pt x="1109891" y="2052154"/>
                  </a:lnTo>
                  <a:lnTo>
                    <a:pt x="1109891" y="2120735"/>
                  </a:lnTo>
                  <a:lnTo>
                    <a:pt x="1111542" y="2128901"/>
                  </a:lnTo>
                  <a:lnTo>
                    <a:pt x="1116050" y="2135581"/>
                  </a:lnTo>
                  <a:lnTo>
                    <a:pt x="1122718" y="2140077"/>
                  </a:lnTo>
                  <a:lnTo>
                    <a:pt x="1130896" y="2141728"/>
                  </a:lnTo>
                  <a:lnTo>
                    <a:pt x="1139075" y="2140077"/>
                  </a:lnTo>
                  <a:lnTo>
                    <a:pt x="1145743" y="2135581"/>
                  </a:lnTo>
                  <a:lnTo>
                    <a:pt x="1150251" y="2128901"/>
                  </a:lnTo>
                  <a:lnTo>
                    <a:pt x="1151902" y="2120735"/>
                  </a:lnTo>
                  <a:lnTo>
                    <a:pt x="1151902" y="2052154"/>
                  </a:lnTo>
                  <a:close/>
                </a:path>
                <a:path w="2181225" h="2400300">
                  <a:moveTo>
                    <a:pt x="1151902" y="498856"/>
                  </a:moveTo>
                  <a:lnTo>
                    <a:pt x="1150251" y="490689"/>
                  </a:lnTo>
                  <a:lnTo>
                    <a:pt x="1145743" y="484009"/>
                  </a:lnTo>
                  <a:lnTo>
                    <a:pt x="1139075" y="479513"/>
                  </a:lnTo>
                  <a:lnTo>
                    <a:pt x="1130896" y="477862"/>
                  </a:lnTo>
                  <a:lnTo>
                    <a:pt x="1122718" y="479513"/>
                  </a:lnTo>
                  <a:lnTo>
                    <a:pt x="1116050" y="484009"/>
                  </a:lnTo>
                  <a:lnTo>
                    <a:pt x="1111542" y="490689"/>
                  </a:lnTo>
                  <a:lnTo>
                    <a:pt x="1109891" y="498856"/>
                  </a:lnTo>
                  <a:lnTo>
                    <a:pt x="1109891" y="567436"/>
                  </a:lnTo>
                  <a:lnTo>
                    <a:pt x="1111542" y="575614"/>
                  </a:lnTo>
                  <a:lnTo>
                    <a:pt x="1116050" y="582282"/>
                  </a:lnTo>
                  <a:lnTo>
                    <a:pt x="1122718" y="586790"/>
                  </a:lnTo>
                  <a:lnTo>
                    <a:pt x="1130896" y="588441"/>
                  </a:lnTo>
                  <a:lnTo>
                    <a:pt x="1139075" y="586790"/>
                  </a:lnTo>
                  <a:lnTo>
                    <a:pt x="1145743" y="582282"/>
                  </a:lnTo>
                  <a:lnTo>
                    <a:pt x="1150251" y="575614"/>
                  </a:lnTo>
                  <a:lnTo>
                    <a:pt x="1151902" y="567436"/>
                  </a:lnTo>
                  <a:lnTo>
                    <a:pt x="1151902" y="498856"/>
                  </a:lnTo>
                  <a:close/>
                </a:path>
                <a:path w="2181225" h="2400300">
                  <a:moveTo>
                    <a:pt x="1499628" y="968425"/>
                  </a:moveTo>
                  <a:lnTo>
                    <a:pt x="1384706" y="968425"/>
                  </a:lnTo>
                  <a:lnTo>
                    <a:pt x="1353324" y="1007681"/>
                  </a:lnTo>
                  <a:lnTo>
                    <a:pt x="1353324" y="1156690"/>
                  </a:lnTo>
                  <a:lnTo>
                    <a:pt x="1320139" y="1355915"/>
                  </a:lnTo>
                  <a:lnTo>
                    <a:pt x="1193139" y="1355915"/>
                  </a:lnTo>
                  <a:lnTo>
                    <a:pt x="1353324" y="1156690"/>
                  </a:lnTo>
                  <a:lnTo>
                    <a:pt x="1353324" y="1007681"/>
                  </a:lnTo>
                  <a:lnTo>
                    <a:pt x="1081443" y="1347685"/>
                  </a:lnTo>
                  <a:lnTo>
                    <a:pt x="1057440" y="1491729"/>
                  </a:lnTo>
                  <a:lnTo>
                    <a:pt x="1297520" y="1491729"/>
                  </a:lnTo>
                  <a:lnTo>
                    <a:pt x="1277950" y="1609166"/>
                  </a:lnTo>
                  <a:lnTo>
                    <a:pt x="1392872" y="1609166"/>
                  </a:lnTo>
                  <a:lnTo>
                    <a:pt x="1412443" y="1491729"/>
                  </a:lnTo>
                  <a:lnTo>
                    <a:pt x="1472006" y="1491729"/>
                  </a:lnTo>
                  <a:lnTo>
                    <a:pt x="1494637" y="1355915"/>
                  </a:lnTo>
                  <a:lnTo>
                    <a:pt x="1435061" y="1355915"/>
                  </a:lnTo>
                  <a:lnTo>
                    <a:pt x="1468259" y="1156690"/>
                  </a:lnTo>
                  <a:lnTo>
                    <a:pt x="1499628" y="968425"/>
                  </a:lnTo>
                  <a:close/>
                </a:path>
                <a:path w="2181225" h="2400300">
                  <a:moveTo>
                    <a:pt x="1532750" y="1984616"/>
                  </a:moveTo>
                  <a:lnTo>
                    <a:pt x="1511287" y="1947443"/>
                  </a:lnTo>
                  <a:lnTo>
                    <a:pt x="1508391" y="1942426"/>
                  </a:lnTo>
                  <a:lnTo>
                    <a:pt x="1501965" y="1940699"/>
                  </a:lnTo>
                  <a:lnTo>
                    <a:pt x="1491919" y="1946503"/>
                  </a:lnTo>
                  <a:lnTo>
                    <a:pt x="1490205" y="1952929"/>
                  </a:lnTo>
                  <a:lnTo>
                    <a:pt x="1513611" y="1993455"/>
                  </a:lnTo>
                  <a:lnTo>
                    <a:pt x="1517142" y="1995335"/>
                  </a:lnTo>
                  <a:lnTo>
                    <a:pt x="1522552" y="1995335"/>
                  </a:lnTo>
                  <a:lnTo>
                    <a:pt x="1524355" y="1994890"/>
                  </a:lnTo>
                  <a:lnTo>
                    <a:pt x="1531035" y="1991029"/>
                  </a:lnTo>
                  <a:lnTo>
                    <a:pt x="1532750" y="1984616"/>
                  </a:lnTo>
                  <a:close/>
                </a:path>
                <a:path w="2181225" h="2400300">
                  <a:moveTo>
                    <a:pt x="1532750" y="634974"/>
                  </a:moveTo>
                  <a:lnTo>
                    <a:pt x="1531048" y="628561"/>
                  </a:lnTo>
                  <a:lnTo>
                    <a:pt x="1526019" y="625665"/>
                  </a:lnTo>
                  <a:lnTo>
                    <a:pt x="1520990" y="622757"/>
                  </a:lnTo>
                  <a:lnTo>
                    <a:pt x="1514576" y="624484"/>
                  </a:lnTo>
                  <a:lnTo>
                    <a:pt x="1490205" y="666661"/>
                  </a:lnTo>
                  <a:lnTo>
                    <a:pt x="1491919" y="673087"/>
                  </a:lnTo>
                  <a:lnTo>
                    <a:pt x="1498600" y="676948"/>
                  </a:lnTo>
                  <a:lnTo>
                    <a:pt x="1500416" y="677392"/>
                  </a:lnTo>
                  <a:lnTo>
                    <a:pt x="1505826" y="677392"/>
                  </a:lnTo>
                  <a:lnTo>
                    <a:pt x="1509344" y="675513"/>
                  </a:lnTo>
                  <a:lnTo>
                    <a:pt x="1511300" y="672147"/>
                  </a:lnTo>
                  <a:lnTo>
                    <a:pt x="1529867" y="640003"/>
                  </a:lnTo>
                  <a:lnTo>
                    <a:pt x="1532750" y="634974"/>
                  </a:lnTo>
                  <a:close/>
                </a:path>
                <a:path w="2181225" h="2400300">
                  <a:moveTo>
                    <a:pt x="1818157" y="1699755"/>
                  </a:moveTo>
                  <a:lnTo>
                    <a:pt x="1816442" y="1693341"/>
                  </a:lnTo>
                  <a:lnTo>
                    <a:pt x="1811413" y="1690433"/>
                  </a:lnTo>
                  <a:lnTo>
                    <a:pt x="1774240" y="1668983"/>
                  </a:lnTo>
                  <a:lnTo>
                    <a:pt x="1767814" y="1670710"/>
                  </a:lnTo>
                  <a:lnTo>
                    <a:pt x="1762010" y="1680743"/>
                  </a:lnTo>
                  <a:lnTo>
                    <a:pt x="1763737" y="1687169"/>
                  </a:lnTo>
                  <a:lnTo>
                    <a:pt x="1802561" y="1709572"/>
                  </a:lnTo>
                  <a:lnTo>
                    <a:pt x="1804365" y="1710029"/>
                  </a:lnTo>
                  <a:lnTo>
                    <a:pt x="1809775" y="1710029"/>
                  </a:lnTo>
                  <a:lnTo>
                    <a:pt x="1813306" y="1708150"/>
                  </a:lnTo>
                  <a:lnTo>
                    <a:pt x="1818157" y="1699755"/>
                  </a:lnTo>
                  <a:close/>
                </a:path>
                <a:path w="2181225" h="2400300">
                  <a:moveTo>
                    <a:pt x="1818157" y="919835"/>
                  </a:moveTo>
                  <a:lnTo>
                    <a:pt x="1812353" y="909789"/>
                  </a:lnTo>
                  <a:lnTo>
                    <a:pt x="1805927" y="908075"/>
                  </a:lnTo>
                  <a:lnTo>
                    <a:pt x="1800910" y="910971"/>
                  </a:lnTo>
                  <a:lnTo>
                    <a:pt x="1763737" y="932421"/>
                  </a:lnTo>
                  <a:lnTo>
                    <a:pt x="1762010" y="938847"/>
                  </a:lnTo>
                  <a:lnTo>
                    <a:pt x="1764919" y="943864"/>
                  </a:lnTo>
                  <a:lnTo>
                    <a:pt x="1766862" y="947242"/>
                  </a:lnTo>
                  <a:lnTo>
                    <a:pt x="1770380" y="949121"/>
                  </a:lnTo>
                  <a:lnTo>
                    <a:pt x="1775802" y="949121"/>
                  </a:lnTo>
                  <a:lnTo>
                    <a:pt x="1777593" y="948677"/>
                  </a:lnTo>
                  <a:lnTo>
                    <a:pt x="1816442" y="926261"/>
                  </a:lnTo>
                  <a:lnTo>
                    <a:pt x="1818157" y="919835"/>
                  </a:lnTo>
                  <a:close/>
                </a:path>
                <a:path w="2181225" h="2400300">
                  <a:moveTo>
                    <a:pt x="1963115" y="1309789"/>
                  </a:moveTo>
                  <a:lnTo>
                    <a:pt x="1961464" y="1301623"/>
                  </a:lnTo>
                  <a:lnTo>
                    <a:pt x="1956955" y="1294942"/>
                  </a:lnTo>
                  <a:lnTo>
                    <a:pt x="1950275" y="1290447"/>
                  </a:lnTo>
                  <a:lnTo>
                    <a:pt x="1942109" y="1288796"/>
                  </a:lnTo>
                  <a:lnTo>
                    <a:pt x="1873504" y="1288796"/>
                  </a:lnTo>
                  <a:lnTo>
                    <a:pt x="1865325" y="1290447"/>
                  </a:lnTo>
                  <a:lnTo>
                    <a:pt x="1858657" y="1294942"/>
                  </a:lnTo>
                  <a:lnTo>
                    <a:pt x="1854149" y="1301623"/>
                  </a:lnTo>
                  <a:lnTo>
                    <a:pt x="1852498" y="1309789"/>
                  </a:lnTo>
                  <a:lnTo>
                    <a:pt x="1854149" y="1317967"/>
                  </a:lnTo>
                  <a:lnTo>
                    <a:pt x="1858657" y="1324635"/>
                  </a:lnTo>
                  <a:lnTo>
                    <a:pt x="1865325" y="1329143"/>
                  </a:lnTo>
                  <a:lnTo>
                    <a:pt x="1873504" y="1330782"/>
                  </a:lnTo>
                  <a:lnTo>
                    <a:pt x="1942109" y="1330782"/>
                  </a:lnTo>
                  <a:lnTo>
                    <a:pt x="1950275" y="1329143"/>
                  </a:lnTo>
                  <a:lnTo>
                    <a:pt x="1956955" y="1324635"/>
                  </a:lnTo>
                  <a:lnTo>
                    <a:pt x="1961464" y="1317967"/>
                  </a:lnTo>
                  <a:lnTo>
                    <a:pt x="1963115" y="1309789"/>
                  </a:lnTo>
                  <a:close/>
                </a:path>
                <a:path w="2181225" h="2400300">
                  <a:moveTo>
                    <a:pt x="2181098" y="1309789"/>
                  </a:moveTo>
                  <a:lnTo>
                    <a:pt x="2179155" y="1348409"/>
                  </a:lnTo>
                  <a:lnTo>
                    <a:pt x="2176094" y="1386890"/>
                  </a:lnTo>
                  <a:lnTo>
                    <a:pt x="2171738" y="1425206"/>
                  </a:lnTo>
                  <a:lnTo>
                    <a:pt x="2165959" y="1463281"/>
                  </a:lnTo>
                  <a:lnTo>
                    <a:pt x="2158530" y="1501063"/>
                  </a:lnTo>
                  <a:lnTo>
                    <a:pt x="2149983" y="1538566"/>
                  </a:lnTo>
                  <a:lnTo>
                    <a:pt x="2140127" y="1575714"/>
                  </a:lnTo>
                  <a:lnTo>
                    <a:pt x="2128799" y="1612366"/>
                  </a:lnTo>
                  <a:lnTo>
                    <a:pt x="2115934" y="1648536"/>
                  </a:lnTo>
                  <a:lnTo>
                    <a:pt x="2101964" y="1684223"/>
                  </a:lnTo>
                  <a:lnTo>
                    <a:pt x="2086737" y="1719364"/>
                  </a:lnTo>
                  <a:lnTo>
                    <a:pt x="2070087" y="1753882"/>
                  </a:lnTo>
                  <a:lnTo>
                    <a:pt x="2052116" y="1787601"/>
                  </a:lnTo>
                  <a:lnTo>
                    <a:pt x="2033092" y="1820710"/>
                  </a:lnTo>
                  <a:lnTo>
                    <a:pt x="2012937" y="1853095"/>
                  </a:lnTo>
                  <a:lnTo>
                    <a:pt x="1991537" y="1884692"/>
                  </a:lnTo>
                  <a:lnTo>
                    <a:pt x="1961299" y="1925510"/>
                  </a:lnTo>
                  <a:lnTo>
                    <a:pt x="1929104" y="1964690"/>
                  </a:lnTo>
                  <a:lnTo>
                    <a:pt x="1895043" y="2002193"/>
                  </a:lnTo>
                  <a:lnTo>
                    <a:pt x="1859229" y="2037918"/>
                  </a:lnTo>
                  <a:lnTo>
                    <a:pt x="1821738" y="2071827"/>
                  </a:lnTo>
                  <a:lnTo>
                    <a:pt x="1782699" y="2103818"/>
                  </a:lnTo>
                  <a:lnTo>
                    <a:pt x="1742198" y="2133841"/>
                  </a:lnTo>
                  <a:lnTo>
                    <a:pt x="1700326" y="2161832"/>
                  </a:lnTo>
                  <a:lnTo>
                    <a:pt x="1657210" y="2187702"/>
                  </a:lnTo>
                  <a:lnTo>
                    <a:pt x="1612912" y="2211387"/>
                  </a:lnTo>
                  <a:lnTo>
                    <a:pt x="1567561" y="2232825"/>
                  </a:lnTo>
                  <a:lnTo>
                    <a:pt x="1521244" y="2251938"/>
                  </a:lnTo>
                  <a:lnTo>
                    <a:pt x="1474139" y="2268804"/>
                  </a:lnTo>
                  <a:lnTo>
                    <a:pt x="1426311" y="2283269"/>
                  </a:lnTo>
                  <a:lnTo>
                    <a:pt x="1377873" y="2295309"/>
                  </a:lnTo>
                  <a:lnTo>
                    <a:pt x="1328966" y="2304948"/>
                  </a:lnTo>
                  <a:lnTo>
                    <a:pt x="1279690" y="2312162"/>
                  </a:lnTo>
                  <a:lnTo>
                    <a:pt x="1230172" y="2316962"/>
                  </a:lnTo>
                  <a:lnTo>
                    <a:pt x="1180528" y="2319350"/>
                  </a:lnTo>
                  <a:lnTo>
                    <a:pt x="1130909" y="2319324"/>
                  </a:lnTo>
                  <a:lnTo>
                    <a:pt x="1081392" y="2316886"/>
                  </a:lnTo>
                  <a:lnTo>
                    <a:pt x="1032129" y="2312035"/>
                  </a:lnTo>
                  <a:lnTo>
                    <a:pt x="983234" y="2304758"/>
                  </a:lnTo>
                  <a:lnTo>
                    <a:pt x="934821" y="2295080"/>
                  </a:lnTo>
                  <a:lnTo>
                    <a:pt x="886968" y="2283155"/>
                  </a:lnTo>
                  <a:lnTo>
                    <a:pt x="839851" y="2268855"/>
                  </a:lnTo>
                  <a:lnTo>
                    <a:pt x="793584" y="2252243"/>
                  </a:lnTo>
                  <a:lnTo>
                    <a:pt x="748258" y="2233384"/>
                  </a:lnTo>
                  <a:lnTo>
                    <a:pt x="703961" y="2212340"/>
                  </a:lnTo>
                  <a:lnTo>
                    <a:pt x="660806" y="2189175"/>
                  </a:lnTo>
                  <a:lnTo>
                    <a:pt x="618871" y="2163965"/>
                  </a:lnTo>
                  <a:lnTo>
                    <a:pt x="578269" y="2136762"/>
                  </a:lnTo>
                  <a:lnTo>
                    <a:pt x="539089" y="2107641"/>
                  </a:lnTo>
                  <a:lnTo>
                    <a:pt x="501434" y="2076665"/>
                  </a:lnTo>
                  <a:lnTo>
                    <a:pt x="465378" y="2043899"/>
                  </a:lnTo>
                  <a:lnTo>
                    <a:pt x="431050" y="2009419"/>
                  </a:lnTo>
                  <a:lnTo>
                    <a:pt x="398424" y="1973402"/>
                  </a:lnTo>
                  <a:lnTo>
                    <a:pt x="367677" y="1935861"/>
                  </a:lnTo>
                  <a:lnTo>
                    <a:pt x="338874" y="1896910"/>
                  </a:lnTo>
                  <a:lnTo>
                    <a:pt x="312064" y="1856663"/>
                  </a:lnTo>
                  <a:lnTo>
                    <a:pt x="287274" y="1815198"/>
                  </a:lnTo>
                  <a:lnTo>
                    <a:pt x="264579" y="1772640"/>
                  </a:lnTo>
                  <a:lnTo>
                    <a:pt x="244017" y="1729079"/>
                  </a:lnTo>
                  <a:lnTo>
                    <a:pt x="225628" y="1684629"/>
                  </a:lnTo>
                  <a:lnTo>
                    <a:pt x="209473" y="1639392"/>
                  </a:lnTo>
                  <a:lnTo>
                    <a:pt x="195605" y="1593481"/>
                  </a:lnTo>
                  <a:lnTo>
                    <a:pt x="184061" y="1546999"/>
                  </a:lnTo>
                  <a:lnTo>
                    <a:pt x="174904" y="1500035"/>
                  </a:lnTo>
                  <a:lnTo>
                    <a:pt x="167449" y="1448371"/>
                  </a:lnTo>
                  <a:lnTo>
                    <a:pt x="162801" y="1396466"/>
                  </a:lnTo>
                  <a:lnTo>
                    <a:pt x="160959" y="1344460"/>
                  </a:lnTo>
                  <a:lnTo>
                    <a:pt x="161899" y="1292491"/>
                  </a:lnTo>
                  <a:lnTo>
                    <a:pt x="165582" y="1240726"/>
                  </a:lnTo>
                  <a:lnTo>
                    <a:pt x="171996" y="1189316"/>
                  </a:lnTo>
                  <a:lnTo>
                    <a:pt x="181114" y="1138389"/>
                  </a:lnTo>
                  <a:lnTo>
                    <a:pt x="192925" y="1088110"/>
                  </a:lnTo>
                  <a:lnTo>
                    <a:pt x="207391" y="1038631"/>
                  </a:lnTo>
                  <a:lnTo>
                    <a:pt x="224497" y="990104"/>
                  </a:lnTo>
                  <a:lnTo>
                    <a:pt x="244221" y="942657"/>
                  </a:lnTo>
                  <a:lnTo>
                    <a:pt x="266344" y="896366"/>
                  </a:lnTo>
                  <a:lnTo>
                    <a:pt x="290931" y="851408"/>
                  </a:lnTo>
                  <a:lnTo>
                    <a:pt x="317881" y="807897"/>
                  </a:lnTo>
                  <a:lnTo>
                    <a:pt x="347103" y="765924"/>
                  </a:lnTo>
                  <a:lnTo>
                    <a:pt x="378472" y="725614"/>
                  </a:lnTo>
                  <a:lnTo>
                    <a:pt x="411899" y="687082"/>
                  </a:lnTo>
                  <a:lnTo>
                    <a:pt x="447281" y="650405"/>
                  </a:lnTo>
                  <a:lnTo>
                    <a:pt x="484505" y="615721"/>
                  </a:lnTo>
                  <a:lnTo>
                    <a:pt x="523468" y="583120"/>
                  </a:lnTo>
                  <a:lnTo>
                    <a:pt x="564070" y="552716"/>
                  </a:lnTo>
                  <a:lnTo>
                    <a:pt x="606221" y="524611"/>
                  </a:lnTo>
                  <a:lnTo>
                    <a:pt x="651891" y="497547"/>
                  </a:lnTo>
                  <a:lnTo>
                    <a:pt x="698931" y="473202"/>
                  </a:lnTo>
                  <a:lnTo>
                    <a:pt x="747166" y="451612"/>
                  </a:lnTo>
                  <a:lnTo>
                    <a:pt x="796455" y="432803"/>
                  </a:lnTo>
                  <a:lnTo>
                    <a:pt x="846645" y="416814"/>
                  </a:lnTo>
                  <a:lnTo>
                    <a:pt x="897572" y="403669"/>
                  </a:lnTo>
                  <a:lnTo>
                    <a:pt x="949083" y="393407"/>
                  </a:lnTo>
                  <a:lnTo>
                    <a:pt x="1001039" y="386041"/>
                  </a:lnTo>
                  <a:lnTo>
                    <a:pt x="1053287" y="381622"/>
                  </a:lnTo>
                  <a:lnTo>
                    <a:pt x="1033335" y="469709"/>
                  </a:lnTo>
                  <a:lnTo>
                    <a:pt x="1493431" y="327025"/>
                  </a:lnTo>
                  <a:lnTo>
                    <a:pt x="1139825" y="0"/>
                  </a:lnTo>
                  <a:lnTo>
                    <a:pt x="1108113" y="140157"/>
                  </a:lnTo>
                  <a:lnTo>
                    <a:pt x="1070876" y="142379"/>
                  </a:lnTo>
                  <a:lnTo>
                    <a:pt x="996657" y="149999"/>
                  </a:lnTo>
                  <a:lnTo>
                    <a:pt x="917536" y="163728"/>
                  </a:lnTo>
                  <a:lnTo>
                    <a:pt x="875652" y="173177"/>
                  </a:lnTo>
                  <a:lnTo>
                    <a:pt x="834161" y="184111"/>
                  </a:lnTo>
                  <a:lnTo>
                    <a:pt x="793153" y="196735"/>
                  </a:lnTo>
                  <a:lnTo>
                    <a:pt x="752729" y="210959"/>
                  </a:lnTo>
                  <a:lnTo>
                    <a:pt x="712812" y="226441"/>
                  </a:lnTo>
                  <a:lnTo>
                    <a:pt x="673531" y="243332"/>
                  </a:lnTo>
                  <a:lnTo>
                    <a:pt x="635000" y="261734"/>
                  </a:lnTo>
                  <a:lnTo>
                    <a:pt x="597268" y="281749"/>
                  </a:lnTo>
                  <a:lnTo>
                    <a:pt x="560235" y="302933"/>
                  </a:lnTo>
                  <a:lnTo>
                    <a:pt x="524014" y="325348"/>
                  </a:lnTo>
                  <a:lnTo>
                    <a:pt x="488708" y="349084"/>
                  </a:lnTo>
                  <a:lnTo>
                    <a:pt x="449453" y="377786"/>
                  </a:lnTo>
                  <a:lnTo>
                    <a:pt x="411505" y="408101"/>
                  </a:lnTo>
                  <a:lnTo>
                    <a:pt x="374942" y="439966"/>
                  </a:lnTo>
                  <a:lnTo>
                    <a:pt x="339788" y="473316"/>
                  </a:lnTo>
                  <a:lnTo>
                    <a:pt x="306095" y="508076"/>
                  </a:lnTo>
                  <a:lnTo>
                    <a:pt x="273913" y="544182"/>
                  </a:lnTo>
                  <a:lnTo>
                    <a:pt x="243306" y="581558"/>
                  </a:lnTo>
                  <a:lnTo>
                    <a:pt x="214299" y="620153"/>
                  </a:lnTo>
                  <a:lnTo>
                    <a:pt x="186944" y="659879"/>
                  </a:lnTo>
                  <a:lnTo>
                    <a:pt x="161315" y="700684"/>
                  </a:lnTo>
                  <a:lnTo>
                    <a:pt x="137426" y="742492"/>
                  </a:lnTo>
                  <a:lnTo>
                    <a:pt x="115354" y="785241"/>
                  </a:lnTo>
                  <a:lnTo>
                    <a:pt x="95135" y="828852"/>
                  </a:lnTo>
                  <a:lnTo>
                    <a:pt x="76809" y="873264"/>
                  </a:lnTo>
                  <a:lnTo>
                    <a:pt x="59156" y="921905"/>
                  </a:lnTo>
                  <a:lnTo>
                    <a:pt x="43802" y="971219"/>
                  </a:lnTo>
                  <a:lnTo>
                    <a:pt x="30746" y="1021105"/>
                  </a:lnTo>
                  <a:lnTo>
                    <a:pt x="20002" y="1071473"/>
                  </a:lnTo>
                  <a:lnTo>
                    <a:pt x="11544" y="1122222"/>
                  </a:lnTo>
                  <a:lnTo>
                    <a:pt x="5397" y="1173238"/>
                  </a:lnTo>
                  <a:lnTo>
                    <a:pt x="1549" y="1224419"/>
                  </a:lnTo>
                  <a:lnTo>
                    <a:pt x="0" y="1275664"/>
                  </a:lnTo>
                  <a:lnTo>
                    <a:pt x="762" y="1326883"/>
                  </a:lnTo>
                  <a:lnTo>
                    <a:pt x="3822" y="1377950"/>
                  </a:lnTo>
                  <a:lnTo>
                    <a:pt x="9194" y="1428788"/>
                  </a:lnTo>
                  <a:lnTo>
                    <a:pt x="16852" y="1479270"/>
                  </a:lnTo>
                  <a:lnTo>
                    <a:pt x="26822" y="1529321"/>
                  </a:lnTo>
                  <a:lnTo>
                    <a:pt x="38938" y="1578889"/>
                  </a:lnTo>
                  <a:lnTo>
                    <a:pt x="53340" y="1627759"/>
                  </a:lnTo>
                  <a:lnTo>
                    <a:pt x="69964" y="1675853"/>
                  </a:lnTo>
                  <a:lnTo>
                    <a:pt x="88747" y="1723072"/>
                  </a:lnTo>
                  <a:lnTo>
                    <a:pt x="109639" y="1769351"/>
                  </a:lnTo>
                  <a:lnTo>
                    <a:pt x="132588" y="1814576"/>
                  </a:lnTo>
                  <a:lnTo>
                    <a:pt x="157518" y="1858683"/>
                  </a:lnTo>
                  <a:lnTo>
                    <a:pt x="184378" y="1901583"/>
                  </a:lnTo>
                  <a:lnTo>
                    <a:pt x="213106" y="1943188"/>
                  </a:lnTo>
                  <a:lnTo>
                    <a:pt x="243649" y="1983397"/>
                  </a:lnTo>
                  <a:lnTo>
                    <a:pt x="275945" y="2022144"/>
                  </a:lnTo>
                  <a:lnTo>
                    <a:pt x="309930" y="2059330"/>
                  </a:lnTo>
                  <a:lnTo>
                    <a:pt x="345567" y="2094865"/>
                  </a:lnTo>
                  <a:lnTo>
                    <a:pt x="382701" y="2128786"/>
                  </a:lnTo>
                  <a:lnTo>
                    <a:pt x="421322" y="2160917"/>
                  </a:lnTo>
                  <a:lnTo>
                    <a:pt x="461327" y="2191220"/>
                  </a:lnTo>
                  <a:lnTo>
                    <a:pt x="502615" y="2219655"/>
                  </a:lnTo>
                  <a:lnTo>
                    <a:pt x="545109" y="2246172"/>
                  </a:lnTo>
                  <a:lnTo>
                    <a:pt x="588708" y="2270734"/>
                  </a:lnTo>
                  <a:lnTo>
                    <a:pt x="633323" y="2293277"/>
                  </a:lnTo>
                  <a:lnTo>
                    <a:pt x="678865" y="2313775"/>
                  </a:lnTo>
                  <a:lnTo>
                    <a:pt x="725233" y="2332177"/>
                  </a:lnTo>
                  <a:lnTo>
                    <a:pt x="772337" y="2348433"/>
                  </a:lnTo>
                  <a:lnTo>
                    <a:pt x="820089" y="2362504"/>
                  </a:lnTo>
                  <a:lnTo>
                    <a:pt x="868400" y="2374341"/>
                  </a:lnTo>
                  <a:lnTo>
                    <a:pt x="917181" y="2383904"/>
                  </a:lnTo>
                  <a:lnTo>
                    <a:pt x="966254" y="2391333"/>
                  </a:lnTo>
                  <a:lnTo>
                    <a:pt x="1015555" y="2396502"/>
                  </a:lnTo>
                  <a:lnTo>
                    <a:pt x="1064983" y="2399423"/>
                  </a:lnTo>
                  <a:lnTo>
                    <a:pt x="1114425" y="2400096"/>
                  </a:lnTo>
                  <a:lnTo>
                    <a:pt x="1163802" y="2398547"/>
                  </a:lnTo>
                  <a:lnTo>
                    <a:pt x="1213002" y="2394788"/>
                  </a:lnTo>
                  <a:lnTo>
                    <a:pt x="1261935" y="2388832"/>
                  </a:lnTo>
                  <a:lnTo>
                    <a:pt x="1310500" y="2380691"/>
                  </a:lnTo>
                  <a:lnTo>
                    <a:pt x="1358595" y="2370366"/>
                  </a:lnTo>
                  <a:lnTo>
                    <a:pt x="1406131" y="2357894"/>
                  </a:lnTo>
                  <a:lnTo>
                    <a:pt x="1453007" y="2343289"/>
                  </a:lnTo>
                  <a:lnTo>
                    <a:pt x="1499108" y="2326538"/>
                  </a:lnTo>
                  <a:lnTo>
                    <a:pt x="1544358" y="2307679"/>
                  </a:lnTo>
                  <a:lnTo>
                    <a:pt x="1588681" y="2286914"/>
                  </a:lnTo>
                  <a:lnTo>
                    <a:pt x="1631937" y="2264143"/>
                  </a:lnTo>
                  <a:lnTo>
                    <a:pt x="1674063" y="2239441"/>
                  </a:lnTo>
                  <a:lnTo>
                    <a:pt x="1714969" y="2212886"/>
                  </a:lnTo>
                  <a:lnTo>
                    <a:pt x="1754581" y="2184527"/>
                  </a:lnTo>
                  <a:lnTo>
                    <a:pt x="1792846" y="2154453"/>
                  </a:lnTo>
                  <a:lnTo>
                    <a:pt x="1829689" y="2122728"/>
                  </a:lnTo>
                  <a:lnTo>
                    <a:pt x="1865020" y="2089416"/>
                  </a:lnTo>
                  <a:lnTo>
                    <a:pt x="1898777" y="2054580"/>
                  </a:lnTo>
                  <a:lnTo>
                    <a:pt x="1930895" y="2018309"/>
                  </a:lnTo>
                  <a:lnTo>
                    <a:pt x="1961286" y="1980653"/>
                  </a:lnTo>
                  <a:lnTo>
                    <a:pt x="1989899" y="1941690"/>
                  </a:lnTo>
                  <a:lnTo>
                    <a:pt x="2016633" y="1901494"/>
                  </a:lnTo>
                  <a:lnTo>
                    <a:pt x="2036991" y="1867966"/>
                  </a:lnTo>
                  <a:lnTo>
                    <a:pt x="2056041" y="1833740"/>
                  </a:lnTo>
                  <a:lnTo>
                    <a:pt x="2073884" y="1798904"/>
                  </a:lnTo>
                  <a:lnTo>
                    <a:pt x="2090559" y="1763547"/>
                  </a:lnTo>
                  <a:lnTo>
                    <a:pt x="2105774" y="1727555"/>
                  </a:lnTo>
                  <a:lnTo>
                    <a:pt x="2119515" y="1691017"/>
                  </a:lnTo>
                  <a:lnTo>
                    <a:pt x="2131936" y="1654048"/>
                  </a:lnTo>
                  <a:lnTo>
                    <a:pt x="2143175" y="1616773"/>
                  </a:lnTo>
                  <a:lnTo>
                    <a:pt x="2152904" y="1579092"/>
                  </a:lnTo>
                  <a:lnTo>
                    <a:pt x="2161057" y="1541081"/>
                  </a:lnTo>
                  <a:lnTo>
                    <a:pt x="2167852" y="1502829"/>
                  </a:lnTo>
                  <a:lnTo>
                    <a:pt x="2173440" y="1464437"/>
                  </a:lnTo>
                  <a:lnTo>
                    <a:pt x="2177377" y="1425816"/>
                  </a:lnTo>
                  <a:lnTo>
                    <a:pt x="2179866" y="1387157"/>
                  </a:lnTo>
                  <a:lnTo>
                    <a:pt x="2181047" y="1348473"/>
                  </a:lnTo>
                  <a:lnTo>
                    <a:pt x="2181098" y="1309789"/>
                  </a:lnTo>
                  <a:close/>
                </a:path>
              </a:pathLst>
            </a:custGeom>
            <a:solidFill>
              <a:srgbClr val="E600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3857" y="2148855"/>
              <a:ext cx="209222" cy="246320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7373628" y="1029454"/>
            <a:ext cx="2364740" cy="2819400"/>
            <a:chOff x="7373628" y="1029454"/>
            <a:chExt cx="2364740" cy="2819400"/>
          </a:xfrm>
        </p:grpSpPr>
        <p:sp>
          <p:nvSpPr>
            <p:cNvPr id="7" name="object 7" descr=""/>
            <p:cNvSpPr/>
            <p:nvPr/>
          </p:nvSpPr>
          <p:spPr>
            <a:xfrm>
              <a:off x="7373620" y="1029461"/>
              <a:ext cx="2364740" cy="2819400"/>
            </a:xfrm>
            <a:custGeom>
              <a:avLst/>
              <a:gdLst/>
              <a:ahLst/>
              <a:cxnLst/>
              <a:rect l="l" t="t" r="r" b="b"/>
              <a:pathLst>
                <a:path w="2364740" h="2819400">
                  <a:moveTo>
                    <a:pt x="2364282" y="726770"/>
                  </a:moveTo>
                  <a:lnTo>
                    <a:pt x="1707476" y="548246"/>
                  </a:lnTo>
                  <a:lnTo>
                    <a:pt x="1353578" y="305638"/>
                  </a:lnTo>
                  <a:lnTo>
                    <a:pt x="1209484" y="91909"/>
                  </a:lnTo>
                  <a:lnTo>
                    <a:pt x="1182141" y="0"/>
                  </a:lnTo>
                  <a:lnTo>
                    <a:pt x="1154798" y="91909"/>
                  </a:lnTo>
                  <a:lnTo>
                    <a:pt x="1010716" y="305638"/>
                  </a:lnTo>
                  <a:lnTo>
                    <a:pt x="656805" y="548246"/>
                  </a:lnTo>
                  <a:lnTo>
                    <a:pt x="0" y="726770"/>
                  </a:lnTo>
                  <a:lnTo>
                    <a:pt x="3924" y="999578"/>
                  </a:lnTo>
                  <a:lnTo>
                    <a:pt x="108978" y="1628660"/>
                  </a:lnTo>
                  <a:lnTo>
                    <a:pt x="455079" y="2329954"/>
                  </a:lnTo>
                  <a:lnTo>
                    <a:pt x="1182141" y="2819374"/>
                  </a:lnTo>
                  <a:lnTo>
                    <a:pt x="1909203" y="2329954"/>
                  </a:lnTo>
                  <a:lnTo>
                    <a:pt x="2255304" y="1628660"/>
                  </a:lnTo>
                  <a:lnTo>
                    <a:pt x="2360358" y="999578"/>
                  </a:lnTo>
                  <a:lnTo>
                    <a:pt x="2364282" y="726770"/>
                  </a:lnTo>
                  <a:close/>
                </a:path>
              </a:pathLst>
            </a:custGeom>
            <a:solidFill>
              <a:srgbClr val="0E25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552669" y="1413496"/>
              <a:ext cx="2006600" cy="2246630"/>
            </a:xfrm>
            <a:custGeom>
              <a:avLst/>
              <a:gdLst/>
              <a:ahLst/>
              <a:cxnLst/>
              <a:rect l="l" t="t" r="r" b="b"/>
              <a:pathLst>
                <a:path w="2006600" h="2246629">
                  <a:moveTo>
                    <a:pt x="2006203" y="495954"/>
                  </a:moveTo>
                  <a:lnTo>
                    <a:pt x="1948506" y="484726"/>
                  </a:lnTo>
                  <a:lnTo>
                    <a:pt x="1892111" y="472606"/>
                  </a:lnTo>
                  <a:lnTo>
                    <a:pt x="1837025" y="459596"/>
                  </a:lnTo>
                  <a:lnTo>
                    <a:pt x="1783250" y="445698"/>
                  </a:lnTo>
                  <a:lnTo>
                    <a:pt x="1730791" y="430913"/>
                  </a:lnTo>
                  <a:lnTo>
                    <a:pt x="1679652" y="415245"/>
                  </a:lnTo>
                  <a:lnTo>
                    <a:pt x="1629838" y="398694"/>
                  </a:lnTo>
                  <a:lnTo>
                    <a:pt x="1581352" y="381262"/>
                  </a:lnTo>
                  <a:lnTo>
                    <a:pt x="1534200" y="362951"/>
                  </a:lnTo>
                  <a:lnTo>
                    <a:pt x="1488385" y="343763"/>
                  </a:lnTo>
                  <a:lnTo>
                    <a:pt x="1443911" y="323700"/>
                  </a:lnTo>
                  <a:lnTo>
                    <a:pt x="1400784" y="302764"/>
                  </a:lnTo>
                  <a:lnTo>
                    <a:pt x="1359007" y="280957"/>
                  </a:lnTo>
                  <a:lnTo>
                    <a:pt x="1318584" y="258279"/>
                  </a:lnTo>
                  <a:lnTo>
                    <a:pt x="1279520" y="234734"/>
                  </a:lnTo>
                  <a:lnTo>
                    <a:pt x="1241819" y="210323"/>
                  </a:lnTo>
                  <a:lnTo>
                    <a:pt x="1205485" y="185048"/>
                  </a:lnTo>
                  <a:lnTo>
                    <a:pt x="1170523" y="158911"/>
                  </a:lnTo>
                  <a:lnTo>
                    <a:pt x="1136936" y="131913"/>
                  </a:lnTo>
                  <a:lnTo>
                    <a:pt x="1104730" y="104057"/>
                  </a:lnTo>
                  <a:lnTo>
                    <a:pt x="1073908" y="75344"/>
                  </a:lnTo>
                  <a:lnTo>
                    <a:pt x="1044475" y="45776"/>
                  </a:lnTo>
                  <a:lnTo>
                    <a:pt x="1012894" y="11395"/>
                  </a:lnTo>
                  <a:lnTo>
                    <a:pt x="1003101" y="0"/>
                  </a:lnTo>
                  <a:lnTo>
                    <a:pt x="993246" y="11395"/>
                  </a:lnTo>
                  <a:lnTo>
                    <a:pt x="961727" y="45776"/>
                  </a:lnTo>
                  <a:lnTo>
                    <a:pt x="932294" y="75344"/>
                  </a:lnTo>
                  <a:lnTo>
                    <a:pt x="901472" y="104057"/>
                  </a:lnTo>
                  <a:lnTo>
                    <a:pt x="869266" y="131913"/>
                  </a:lnTo>
                  <a:lnTo>
                    <a:pt x="835679" y="158911"/>
                  </a:lnTo>
                  <a:lnTo>
                    <a:pt x="800717" y="185048"/>
                  </a:lnTo>
                  <a:lnTo>
                    <a:pt x="764383" y="210323"/>
                  </a:lnTo>
                  <a:lnTo>
                    <a:pt x="726682" y="234734"/>
                  </a:lnTo>
                  <a:lnTo>
                    <a:pt x="687618" y="258279"/>
                  </a:lnTo>
                  <a:lnTo>
                    <a:pt x="647196" y="280957"/>
                  </a:lnTo>
                  <a:lnTo>
                    <a:pt x="605418" y="302764"/>
                  </a:lnTo>
                  <a:lnTo>
                    <a:pt x="562291" y="323700"/>
                  </a:lnTo>
                  <a:lnTo>
                    <a:pt x="517817" y="343763"/>
                  </a:lnTo>
                  <a:lnTo>
                    <a:pt x="472002" y="362951"/>
                  </a:lnTo>
                  <a:lnTo>
                    <a:pt x="424850" y="381262"/>
                  </a:lnTo>
                  <a:lnTo>
                    <a:pt x="376365" y="398694"/>
                  </a:lnTo>
                  <a:lnTo>
                    <a:pt x="326550" y="415245"/>
                  </a:lnTo>
                  <a:lnTo>
                    <a:pt x="275412" y="430913"/>
                  </a:lnTo>
                  <a:lnTo>
                    <a:pt x="222953" y="445698"/>
                  </a:lnTo>
                  <a:lnTo>
                    <a:pt x="169178" y="459596"/>
                  </a:lnTo>
                  <a:lnTo>
                    <a:pt x="114091" y="472606"/>
                  </a:lnTo>
                  <a:lnTo>
                    <a:pt x="57697" y="484726"/>
                  </a:lnTo>
                  <a:lnTo>
                    <a:pt x="0" y="495954"/>
                  </a:lnTo>
                  <a:lnTo>
                    <a:pt x="1096" y="531318"/>
                  </a:lnTo>
                  <a:lnTo>
                    <a:pt x="2791" y="569877"/>
                  </a:lnTo>
                  <a:lnTo>
                    <a:pt x="5184" y="611419"/>
                  </a:lnTo>
                  <a:lnTo>
                    <a:pt x="8374" y="655732"/>
                  </a:lnTo>
                  <a:lnTo>
                    <a:pt x="12457" y="702604"/>
                  </a:lnTo>
                  <a:lnTo>
                    <a:pt x="17533" y="751823"/>
                  </a:lnTo>
                  <a:lnTo>
                    <a:pt x="23700" y="803177"/>
                  </a:lnTo>
                  <a:lnTo>
                    <a:pt x="31056" y="856452"/>
                  </a:lnTo>
                  <a:lnTo>
                    <a:pt x="39700" y="911438"/>
                  </a:lnTo>
                  <a:lnTo>
                    <a:pt x="49729" y="967921"/>
                  </a:lnTo>
                  <a:lnTo>
                    <a:pt x="61242" y="1025690"/>
                  </a:lnTo>
                  <a:lnTo>
                    <a:pt x="74337" y="1084532"/>
                  </a:lnTo>
                  <a:lnTo>
                    <a:pt x="89113" y="1144236"/>
                  </a:lnTo>
                  <a:lnTo>
                    <a:pt x="105667" y="1204589"/>
                  </a:lnTo>
                  <a:lnTo>
                    <a:pt x="122322" y="1259902"/>
                  </a:lnTo>
                  <a:lnTo>
                    <a:pt x="140014" y="1313851"/>
                  </a:lnTo>
                  <a:lnTo>
                    <a:pt x="158742" y="1366432"/>
                  </a:lnTo>
                  <a:lnTo>
                    <a:pt x="178504" y="1417645"/>
                  </a:lnTo>
                  <a:lnTo>
                    <a:pt x="199297" y="1467486"/>
                  </a:lnTo>
                  <a:lnTo>
                    <a:pt x="221121" y="1515954"/>
                  </a:lnTo>
                  <a:lnTo>
                    <a:pt x="243974" y="1563046"/>
                  </a:lnTo>
                  <a:lnTo>
                    <a:pt x="267852" y="1608760"/>
                  </a:lnTo>
                  <a:lnTo>
                    <a:pt x="292755" y="1653095"/>
                  </a:lnTo>
                  <a:lnTo>
                    <a:pt x="318681" y="1696047"/>
                  </a:lnTo>
                  <a:lnTo>
                    <a:pt x="345628" y="1737614"/>
                  </a:lnTo>
                  <a:lnTo>
                    <a:pt x="373594" y="1777795"/>
                  </a:lnTo>
                  <a:lnTo>
                    <a:pt x="402577" y="1816587"/>
                  </a:lnTo>
                  <a:lnTo>
                    <a:pt x="432574" y="1853988"/>
                  </a:lnTo>
                  <a:lnTo>
                    <a:pt x="463586" y="1889995"/>
                  </a:lnTo>
                  <a:lnTo>
                    <a:pt x="495609" y="1924608"/>
                  </a:lnTo>
                  <a:lnTo>
                    <a:pt x="528641" y="1957822"/>
                  </a:lnTo>
                  <a:lnTo>
                    <a:pt x="562681" y="1989637"/>
                  </a:lnTo>
                  <a:lnTo>
                    <a:pt x="597727" y="2020050"/>
                  </a:lnTo>
                  <a:lnTo>
                    <a:pt x="633777" y="2049058"/>
                  </a:lnTo>
                  <a:lnTo>
                    <a:pt x="670830" y="2076660"/>
                  </a:lnTo>
                  <a:lnTo>
                    <a:pt x="708882" y="2102854"/>
                  </a:lnTo>
                  <a:lnTo>
                    <a:pt x="747933" y="2127637"/>
                  </a:lnTo>
                  <a:lnTo>
                    <a:pt x="787981" y="2151007"/>
                  </a:lnTo>
                  <a:lnTo>
                    <a:pt x="829023" y="2172961"/>
                  </a:lnTo>
                  <a:lnTo>
                    <a:pt x="871058" y="2193499"/>
                  </a:lnTo>
                  <a:lnTo>
                    <a:pt x="914084" y="2212616"/>
                  </a:lnTo>
                  <a:lnTo>
                    <a:pt x="958099" y="2230312"/>
                  </a:lnTo>
                  <a:lnTo>
                    <a:pt x="1003101" y="2246584"/>
                  </a:lnTo>
                  <a:lnTo>
                    <a:pt x="1048089" y="2230312"/>
                  </a:lnTo>
                  <a:lnTo>
                    <a:pt x="1092092" y="2212616"/>
                  </a:lnTo>
                  <a:lnTo>
                    <a:pt x="1135107" y="2193499"/>
                  </a:lnTo>
                  <a:lnTo>
                    <a:pt x="1177134" y="2172961"/>
                  </a:lnTo>
                  <a:lnTo>
                    <a:pt x="1218169" y="2151007"/>
                  </a:lnTo>
                  <a:lnTo>
                    <a:pt x="1258211" y="2127637"/>
                  </a:lnTo>
                  <a:lnTo>
                    <a:pt x="1297258" y="2102854"/>
                  </a:lnTo>
                  <a:lnTo>
                    <a:pt x="1335308" y="2076660"/>
                  </a:lnTo>
                  <a:lnTo>
                    <a:pt x="1372359" y="2049058"/>
                  </a:lnTo>
                  <a:lnTo>
                    <a:pt x="1408409" y="2020050"/>
                  </a:lnTo>
                  <a:lnTo>
                    <a:pt x="1443456" y="1989637"/>
                  </a:lnTo>
                  <a:lnTo>
                    <a:pt x="1477498" y="1957822"/>
                  </a:lnTo>
                  <a:lnTo>
                    <a:pt x="1510533" y="1924608"/>
                  </a:lnTo>
                  <a:lnTo>
                    <a:pt x="1542559" y="1889995"/>
                  </a:lnTo>
                  <a:lnTo>
                    <a:pt x="1573574" y="1853988"/>
                  </a:lnTo>
                  <a:lnTo>
                    <a:pt x="1603576" y="1816587"/>
                  </a:lnTo>
                  <a:lnTo>
                    <a:pt x="1632564" y="1777795"/>
                  </a:lnTo>
                  <a:lnTo>
                    <a:pt x="1660534" y="1737614"/>
                  </a:lnTo>
                  <a:lnTo>
                    <a:pt x="1687486" y="1696047"/>
                  </a:lnTo>
                  <a:lnTo>
                    <a:pt x="1713417" y="1653095"/>
                  </a:lnTo>
                  <a:lnTo>
                    <a:pt x="1738325" y="1608760"/>
                  </a:lnTo>
                  <a:lnTo>
                    <a:pt x="1762209" y="1563046"/>
                  </a:lnTo>
                  <a:lnTo>
                    <a:pt x="1785066" y="1515954"/>
                  </a:lnTo>
                  <a:lnTo>
                    <a:pt x="1806894" y="1467486"/>
                  </a:lnTo>
                  <a:lnTo>
                    <a:pt x="1827691" y="1417645"/>
                  </a:lnTo>
                  <a:lnTo>
                    <a:pt x="1847456" y="1366432"/>
                  </a:lnTo>
                  <a:lnTo>
                    <a:pt x="1866186" y="1313851"/>
                  </a:lnTo>
                  <a:lnTo>
                    <a:pt x="1883880" y="1259902"/>
                  </a:lnTo>
                  <a:lnTo>
                    <a:pt x="1900535" y="1204589"/>
                  </a:lnTo>
                  <a:lnTo>
                    <a:pt x="1917060" y="1144238"/>
                  </a:lnTo>
                  <a:lnTo>
                    <a:pt x="1931810" y="1084540"/>
                  </a:lnTo>
                  <a:lnTo>
                    <a:pt x="1944885" y="1025706"/>
                  </a:lnTo>
                  <a:lnTo>
                    <a:pt x="1956382" y="967947"/>
                  </a:lnTo>
                  <a:lnTo>
                    <a:pt x="1966400" y="911474"/>
                  </a:lnTo>
                  <a:lnTo>
                    <a:pt x="1975036" y="856499"/>
                  </a:lnTo>
                  <a:lnTo>
                    <a:pt x="1982390" y="803232"/>
                  </a:lnTo>
                  <a:lnTo>
                    <a:pt x="1988559" y="751886"/>
                  </a:lnTo>
                  <a:lnTo>
                    <a:pt x="1993642" y="702670"/>
                  </a:lnTo>
                  <a:lnTo>
                    <a:pt x="1997737" y="655797"/>
                  </a:lnTo>
                  <a:lnTo>
                    <a:pt x="2000943" y="611478"/>
                  </a:lnTo>
                  <a:lnTo>
                    <a:pt x="2003356" y="569924"/>
                  </a:lnTo>
                  <a:lnTo>
                    <a:pt x="2005077" y="531345"/>
                  </a:lnTo>
                  <a:lnTo>
                    <a:pt x="2006203" y="495954"/>
                  </a:lnTo>
                  <a:close/>
                </a:path>
              </a:pathLst>
            </a:custGeom>
            <a:ln w="118989">
              <a:solidFill>
                <a:srgbClr val="3ABDC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060768" y="2014230"/>
              <a:ext cx="1042035" cy="860425"/>
            </a:xfrm>
            <a:custGeom>
              <a:avLst/>
              <a:gdLst/>
              <a:ahLst/>
              <a:cxnLst/>
              <a:rect l="l" t="t" r="r" b="b"/>
              <a:pathLst>
                <a:path w="1042034" h="860425">
                  <a:moveTo>
                    <a:pt x="0" y="572049"/>
                  </a:moveTo>
                  <a:lnTo>
                    <a:pt x="321617" y="860080"/>
                  </a:lnTo>
                  <a:lnTo>
                    <a:pt x="1041796" y="0"/>
                  </a:lnTo>
                </a:path>
              </a:pathLst>
            </a:custGeom>
            <a:ln w="192678">
              <a:solidFill>
                <a:srgbClr val="3ABDC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45555" y="1375764"/>
            <a:ext cx="3800474" cy="21240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88057" y="5632879"/>
            <a:ext cx="3509994" cy="198074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67774" y="5285010"/>
            <a:ext cx="3960393" cy="267652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125355" y="4527504"/>
            <a:ext cx="3438524" cy="34296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B1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444717" y="3415813"/>
            <a:ext cx="2409825" cy="4104004"/>
            <a:chOff x="12444717" y="3415813"/>
            <a:chExt cx="2409825" cy="4104004"/>
          </a:xfrm>
        </p:grpSpPr>
        <p:sp>
          <p:nvSpPr>
            <p:cNvPr id="4" name="object 4" descr=""/>
            <p:cNvSpPr/>
            <p:nvPr/>
          </p:nvSpPr>
          <p:spPr>
            <a:xfrm>
              <a:off x="13650124" y="4114057"/>
              <a:ext cx="1196975" cy="3293745"/>
            </a:xfrm>
            <a:custGeom>
              <a:avLst/>
              <a:gdLst/>
              <a:ahLst/>
              <a:cxnLst/>
              <a:rect l="l" t="t" r="r" b="b"/>
              <a:pathLst>
                <a:path w="1196975" h="3293745">
                  <a:moveTo>
                    <a:pt x="0" y="3293440"/>
                  </a:moveTo>
                  <a:lnTo>
                    <a:pt x="411" y="689852"/>
                  </a:lnTo>
                  <a:lnTo>
                    <a:pt x="1196352" y="0"/>
                  </a:lnTo>
                  <a:lnTo>
                    <a:pt x="1196352" y="2605562"/>
                  </a:lnTo>
                  <a:lnTo>
                    <a:pt x="0" y="3293440"/>
                  </a:lnTo>
                  <a:close/>
                </a:path>
              </a:pathLst>
            </a:custGeom>
            <a:solidFill>
              <a:srgbClr val="528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743208" y="4604904"/>
              <a:ext cx="889635" cy="2372995"/>
            </a:xfrm>
            <a:custGeom>
              <a:avLst/>
              <a:gdLst/>
              <a:ahLst/>
              <a:cxnLst/>
              <a:rect l="l" t="t" r="r" b="b"/>
              <a:pathLst>
                <a:path w="889634" h="2372995">
                  <a:moveTo>
                    <a:pt x="658" y="516988"/>
                  </a:moveTo>
                  <a:lnTo>
                    <a:pt x="82" y="479225"/>
                  </a:lnTo>
                  <a:lnTo>
                    <a:pt x="823850" y="3856"/>
                  </a:lnTo>
                  <a:lnTo>
                    <a:pt x="831171" y="860"/>
                  </a:lnTo>
                  <a:lnTo>
                    <a:pt x="838592" y="0"/>
                  </a:lnTo>
                  <a:lnTo>
                    <a:pt x="845782" y="1068"/>
                  </a:lnTo>
                  <a:lnTo>
                    <a:pt x="852409" y="3856"/>
                  </a:lnTo>
                  <a:lnTo>
                    <a:pt x="881027" y="20380"/>
                  </a:lnTo>
                  <a:lnTo>
                    <a:pt x="866872" y="20380"/>
                  </a:lnTo>
                  <a:lnTo>
                    <a:pt x="856935" y="22943"/>
                  </a:lnTo>
                  <a:lnTo>
                    <a:pt x="658" y="516988"/>
                  </a:lnTo>
                  <a:close/>
                </a:path>
                <a:path w="889634" h="2372995">
                  <a:moveTo>
                    <a:pt x="884754" y="22532"/>
                  </a:moveTo>
                  <a:lnTo>
                    <a:pt x="882271" y="21763"/>
                  </a:lnTo>
                  <a:lnTo>
                    <a:pt x="875814" y="20516"/>
                  </a:lnTo>
                  <a:lnTo>
                    <a:pt x="866872" y="20380"/>
                  </a:lnTo>
                  <a:lnTo>
                    <a:pt x="881027" y="20380"/>
                  </a:lnTo>
                  <a:lnTo>
                    <a:pt x="884754" y="22532"/>
                  </a:lnTo>
                  <a:close/>
                </a:path>
                <a:path w="889634" h="2372995">
                  <a:moveTo>
                    <a:pt x="576" y="777627"/>
                  </a:moveTo>
                  <a:lnTo>
                    <a:pt x="0" y="739864"/>
                  </a:lnTo>
                  <a:lnTo>
                    <a:pt x="823768" y="264412"/>
                  </a:lnTo>
                  <a:lnTo>
                    <a:pt x="831089" y="261416"/>
                  </a:lnTo>
                  <a:lnTo>
                    <a:pt x="838510" y="260556"/>
                  </a:lnTo>
                  <a:lnTo>
                    <a:pt x="845700" y="261624"/>
                  </a:lnTo>
                  <a:lnTo>
                    <a:pt x="852327" y="264412"/>
                  </a:lnTo>
                  <a:lnTo>
                    <a:pt x="880945" y="280936"/>
                  </a:lnTo>
                  <a:lnTo>
                    <a:pt x="866790" y="280936"/>
                  </a:lnTo>
                  <a:lnTo>
                    <a:pt x="856853" y="283500"/>
                  </a:lnTo>
                  <a:lnTo>
                    <a:pt x="576" y="777627"/>
                  </a:lnTo>
                  <a:close/>
                </a:path>
                <a:path w="889634" h="2372995">
                  <a:moveTo>
                    <a:pt x="884672" y="283088"/>
                  </a:moveTo>
                  <a:lnTo>
                    <a:pt x="882189" y="282319"/>
                  </a:lnTo>
                  <a:lnTo>
                    <a:pt x="875732" y="281072"/>
                  </a:lnTo>
                  <a:lnTo>
                    <a:pt x="866790" y="280936"/>
                  </a:lnTo>
                  <a:lnTo>
                    <a:pt x="880945" y="280936"/>
                  </a:lnTo>
                  <a:lnTo>
                    <a:pt x="884672" y="283088"/>
                  </a:lnTo>
                  <a:close/>
                </a:path>
                <a:path w="889634" h="2372995">
                  <a:moveTo>
                    <a:pt x="576" y="1038183"/>
                  </a:moveTo>
                  <a:lnTo>
                    <a:pt x="0" y="1000420"/>
                  </a:lnTo>
                  <a:lnTo>
                    <a:pt x="823768" y="524969"/>
                  </a:lnTo>
                  <a:lnTo>
                    <a:pt x="831089" y="521972"/>
                  </a:lnTo>
                  <a:lnTo>
                    <a:pt x="838510" y="521112"/>
                  </a:lnTo>
                  <a:lnTo>
                    <a:pt x="845700" y="522180"/>
                  </a:lnTo>
                  <a:lnTo>
                    <a:pt x="852327" y="524969"/>
                  </a:lnTo>
                  <a:lnTo>
                    <a:pt x="880945" y="541492"/>
                  </a:lnTo>
                  <a:lnTo>
                    <a:pt x="866790" y="541492"/>
                  </a:lnTo>
                  <a:lnTo>
                    <a:pt x="856853" y="544056"/>
                  </a:lnTo>
                  <a:lnTo>
                    <a:pt x="576" y="1038183"/>
                  </a:lnTo>
                  <a:close/>
                </a:path>
                <a:path w="889634" h="2372995">
                  <a:moveTo>
                    <a:pt x="884672" y="543644"/>
                  </a:moveTo>
                  <a:lnTo>
                    <a:pt x="882189" y="542876"/>
                  </a:lnTo>
                  <a:lnTo>
                    <a:pt x="875732" y="541629"/>
                  </a:lnTo>
                  <a:lnTo>
                    <a:pt x="866790" y="541492"/>
                  </a:lnTo>
                  <a:lnTo>
                    <a:pt x="880945" y="541492"/>
                  </a:lnTo>
                  <a:lnTo>
                    <a:pt x="884672" y="543644"/>
                  </a:lnTo>
                  <a:close/>
                </a:path>
                <a:path w="889634" h="2372995">
                  <a:moveTo>
                    <a:pt x="576" y="1298821"/>
                  </a:moveTo>
                  <a:lnTo>
                    <a:pt x="0" y="1261058"/>
                  </a:lnTo>
                  <a:lnTo>
                    <a:pt x="823768" y="785607"/>
                  </a:lnTo>
                  <a:lnTo>
                    <a:pt x="831089" y="782610"/>
                  </a:lnTo>
                  <a:lnTo>
                    <a:pt x="838510" y="781750"/>
                  </a:lnTo>
                  <a:lnTo>
                    <a:pt x="845700" y="782819"/>
                  </a:lnTo>
                  <a:lnTo>
                    <a:pt x="852327" y="785607"/>
                  </a:lnTo>
                  <a:lnTo>
                    <a:pt x="880945" y="802131"/>
                  </a:lnTo>
                  <a:lnTo>
                    <a:pt x="866790" y="802131"/>
                  </a:lnTo>
                  <a:lnTo>
                    <a:pt x="856853" y="804694"/>
                  </a:lnTo>
                  <a:lnTo>
                    <a:pt x="576" y="1298821"/>
                  </a:lnTo>
                  <a:close/>
                </a:path>
                <a:path w="889634" h="2372995">
                  <a:moveTo>
                    <a:pt x="884672" y="804283"/>
                  </a:moveTo>
                  <a:lnTo>
                    <a:pt x="882189" y="803514"/>
                  </a:lnTo>
                  <a:lnTo>
                    <a:pt x="875732" y="802267"/>
                  </a:lnTo>
                  <a:lnTo>
                    <a:pt x="866790" y="802131"/>
                  </a:lnTo>
                  <a:lnTo>
                    <a:pt x="880945" y="802131"/>
                  </a:lnTo>
                  <a:lnTo>
                    <a:pt x="884672" y="804283"/>
                  </a:lnTo>
                  <a:close/>
                </a:path>
                <a:path w="889634" h="2372995">
                  <a:moveTo>
                    <a:pt x="576" y="1559460"/>
                  </a:moveTo>
                  <a:lnTo>
                    <a:pt x="0" y="1521697"/>
                  </a:lnTo>
                  <a:lnTo>
                    <a:pt x="823768" y="1046246"/>
                  </a:lnTo>
                  <a:lnTo>
                    <a:pt x="831089" y="1043249"/>
                  </a:lnTo>
                  <a:lnTo>
                    <a:pt x="838510" y="1042389"/>
                  </a:lnTo>
                  <a:lnTo>
                    <a:pt x="845700" y="1043457"/>
                  </a:lnTo>
                  <a:lnTo>
                    <a:pt x="852327" y="1046246"/>
                  </a:lnTo>
                  <a:lnTo>
                    <a:pt x="880945" y="1062769"/>
                  </a:lnTo>
                  <a:lnTo>
                    <a:pt x="866790" y="1062769"/>
                  </a:lnTo>
                  <a:lnTo>
                    <a:pt x="856853" y="1065333"/>
                  </a:lnTo>
                  <a:lnTo>
                    <a:pt x="576" y="1559460"/>
                  </a:lnTo>
                  <a:close/>
                </a:path>
                <a:path w="889634" h="2372995">
                  <a:moveTo>
                    <a:pt x="884672" y="1064921"/>
                  </a:moveTo>
                  <a:lnTo>
                    <a:pt x="882189" y="1064153"/>
                  </a:lnTo>
                  <a:lnTo>
                    <a:pt x="875732" y="1062906"/>
                  </a:lnTo>
                  <a:lnTo>
                    <a:pt x="866790" y="1062769"/>
                  </a:lnTo>
                  <a:lnTo>
                    <a:pt x="880945" y="1062769"/>
                  </a:lnTo>
                  <a:lnTo>
                    <a:pt x="884672" y="1064921"/>
                  </a:lnTo>
                  <a:close/>
                </a:path>
                <a:path w="889634" h="2372995">
                  <a:moveTo>
                    <a:pt x="576" y="1820016"/>
                  </a:moveTo>
                  <a:lnTo>
                    <a:pt x="0" y="1782253"/>
                  </a:lnTo>
                  <a:lnTo>
                    <a:pt x="823768" y="1306802"/>
                  </a:lnTo>
                  <a:lnTo>
                    <a:pt x="831089" y="1303806"/>
                  </a:lnTo>
                  <a:lnTo>
                    <a:pt x="838510" y="1302946"/>
                  </a:lnTo>
                  <a:lnTo>
                    <a:pt x="845700" y="1304014"/>
                  </a:lnTo>
                  <a:lnTo>
                    <a:pt x="852327" y="1306802"/>
                  </a:lnTo>
                  <a:lnTo>
                    <a:pt x="880945" y="1323326"/>
                  </a:lnTo>
                  <a:lnTo>
                    <a:pt x="866790" y="1323326"/>
                  </a:lnTo>
                  <a:lnTo>
                    <a:pt x="856853" y="1325889"/>
                  </a:lnTo>
                  <a:lnTo>
                    <a:pt x="576" y="1820016"/>
                  </a:lnTo>
                  <a:close/>
                </a:path>
                <a:path w="889634" h="2372995">
                  <a:moveTo>
                    <a:pt x="884672" y="1325478"/>
                  </a:moveTo>
                  <a:lnTo>
                    <a:pt x="882189" y="1324709"/>
                  </a:lnTo>
                  <a:lnTo>
                    <a:pt x="875732" y="1323462"/>
                  </a:lnTo>
                  <a:lnTo>
                    <a:pt x="866790" y="1323326"/>
                  </a:lnTo>
                  <a:lnTo>
                    <a:pt x="880945" y="1323326"/>
                  </a:lnTo>
                  <a:lnTo>
                    <a:pt x="884672" y="1325478"/>
                  </a:lnTo>
                  <a:close/>
                </a:path>
                <a:path w="889634" h="2372995">
                  <a:moveTo>
                    <a:pt x="576" y="2080655"/>
                  </a:moveTo>
                  <a:lnTo>
                    <a:pt x="0" y="2042892"/>
                  </a:lnTo>
                  <a:lnTo>
                    <a:pt x="823768" y="1567441"/>
                  </a:lnTo>
                  <a:lnTo>
                    <a:pt x="831089" y="1564444"/>
                  </a:lnTo>
                  <a:lnTo>
                    <a:pt x="838510" y="1563584"/>
                  </a:lnTo>
                  <a:lnTo>
                    <a:pt x="845700" y="1564652"/>
                  </a:lnTo>
                  <a:lnTo>
                    <a:pt x="852327" y="1567441"/>
                  </a:lnTo>
                  <a:lnTo>
                    <a:pt x="880945" y="1583964"/>
                  </a:lnTo>
                  <a:lnTo>
                    <a:pt x="866790" y="1583964"/>
                  </a:lnTo>
                  <a:lnTo>
                    <a:pt x="856853" y="1586528"/>
                  </a:lnTo>
                  <a:lnTo>
                    <a:pt x="576" y="2080655"/>
                  </a:lnTo>
                  <a:close/>
                </a:path>
                <a:path w="889634" h="2372995">
                  <a:moveTo>
                    <a:pt x="884672" y="1586116"/>
                  </a:moveTo>
                  <a:lnTo>
                    <a:pt x="882189" y="1585347"/>
                  </a:lnTo>
                  <a:lnTo>
                    <a:pt x="875732" y="1584100"/>
                  </a:lnTo>
                  <a:lnTo>
                    <a:pt x="866790" y="1583964"/>
                  </a:lnTo>
                  <a:lnTo>
                    <a:pt x="880945" y="1583964"/>
                  </a:lnTo>
                  <a:lnTo>
                    <a:pt x="884672" y="1586116"/>
                  </a:lnTo>
                  <a:close/>
                </a:path>
                <a:path w="889634" h="2372995">
                  <a:moveTo>
                    <a:pt x="658" y="2324016"/>
                  </a:moveTo>
                  <a:lnTo>
                    <a:pt x="82" y="2293082"/>
                  </a:lnTo>
                  <a:lnTo>
                    <a:pt x="866647" y="1795581"/>
                  </a:lnTo>
                  <a:lnTo>
                    <a:pt x="889034" y="1808333"/>
                  </a:lnTo>
                  <a:lnTo>
                    <a:pt x="658" y="2324016"/>
                  </a:lnTo>
                  <a:close/>
                </a:path>
                <a:path w="889634" h="2372995">
                  <a:moveTo>
                    <a:pt x="856771" y="1886739"/>
                  </a:moveTo>
                  <a:lnTo>
                    <a:pt x="829529" y="1871025"/>
                  </a:lnTo>
                  <a:lnTo>
                    <a:pt x="850763" y="1858767"/>
                  </a:lnTo>
                  <a:lnTo>
                    <a:pt x="878005" y="1873987"/>
                  </a:lnTo>
                  <a:lnTo>
                    <a:pt x="856771" y="1886739"/>
                  </a:lnTo>
                  <a:close/>
                </a:path>
                <a:path w="889634" h="2372995">
                  <a:moveTo>
                    <a:pt x="82" y="2372557"/>
                  </a:moveTo>
                  <a:lnTo>
                    <a:pt x="658" y="2343926"/>
                  </a:lnTo>
                  <a:lnTo>
                    <a:pt x="795126" y="1887973"/>
                  </a:lnTo>
                  <a:lnTo>
                    <a:pt x="819323" y="1901959"/>
                  </a:lnTo>
                  <a:lnTo>
                    <a:pt x="82" y="2372557"/>
                  </a:lnTo>
                  <a:close/>
                </a:path>
              </a:pathLst>
            </a:custGeom>
            <a:solidFill>
              <a:srgbClr val="9ECC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48971" y="4268071"/>
              <a:ext cx="1197093" cy="325120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3744442" y="4620667"/>
              <a:ext cx="474980" cy="2212975"/>
            </a:xfrm>
            <a:custGeom>
              <a:avLst/>
              <a:gdLst/>
              <a:ahLst/>
              <a:cxnLst/>
              <a:rect l="l" t="t" r="r" b="b"/>
              <a:pathLst>
                <a:path w="474980" h="2212975">
                  <a:moveTo>
                    <a:pt x="0" y="302620"/>
                  </a:moveTo>
                  <a:lnTo>
                    <a:pt x="0" y="263788"/>
                  </a:lnTo>
                  <a:lnTo>
                    <a:pt x="453813" y="1894"/>
                  </a:lnTo>
                  <a:lnTo>
                    <a:pt x="460998" y="0"/>
                  </a:lnTo>
                  <a:lnTo>
                    <a:pt x="467829" y="1894"/>
                  </a:lnTo>
                  <a:lnTo>
                    <a:pt x="472901" y="6843"/>
                  </a:lnTo>
                  <a:lnTo>
                    <a:pt x="474887" y="14091"/>
                  </a:lnTo>
                  <a:lnTo>
                    <a:pt x="473972" y="21046"/>
                  </a:lnTo>
                  <a:lnTo>
                    <a:pt x="471337" y="27399"/>
                  </a:lnTo>
                  <a:lnTo>
                    <a:pt x="467144" y="32857"/>
                  </a:lnTo>
                  <a:lnTo>
                    <a:pt x="461554" y="37127"/>
                  </a:lnTo>
                  <a:lnTo>
                    <a:pt x="0" y="302620"/>
                  </a:lnTo>
                  <a:close/>
                </a:path>
                <a:path w="474980" h="2212975">
                  <a:moveTo>
                    <a:pt x="82" y="387525"/>
                  </a:moveTo>
                  <a:lnTo>
                    <a:pt x="82" y="348692"/>
                  </a:lnTo>
                  <a:lnTo>
                    <a:pt x="453895" y="86799"/>
                  </a:lnTo>
                  <a:lnTo>
                    <a:pt x="461067" y="84904"/>
                  </a:lnTo>
                  <a:lnTo>
                    <a:pt x="467870" y="86799"/>
                  </a:lnTo>
                  <a:lnTo>
                    <a:pt x="472914" y="91748"/>
                  </a:lnTo>
                  <a:lnTo>
                    <a:pt x="474887" y="98996"/>
                  </a:lnTo>
                  <a:lnTo>
                    <a:pt x="473961" y="105916"/>
                  </a:lnTo>
                  <a:lnTo>
                    <a:pt x="471306" y="112273"/>
                  </a:lnTo>
                  <a:lnTo>
                    <a:pt x="467109" y="117750"/>
                  </a:lnTo>
                  <a:lnTo>
                    <a:pt x="461554" y="122032"/>
                  </a:lnTo>
                  <a:lnTo>
                    <a:pt x="82" y="387525"/>
                  </a:lnTo>
                  <a:close/>
                </a:path>
                <a:path w="474980" h="2212975">
                  <a:moveTo>
                    <a:pt x="82" y="563341"/>
                  </a:moveTo>
                  <a:lnTo>
                    <a:pt x="82" y="524508"/>
                  </a:lnTo>
                  <a:lnTo>
                    <a:pt x="451821" y="263788"/>
                  </a:lnTo>
                  <a:lnTo>
                    <a:pt x="453895" y="262615"/>
                  </a:lnTo>
                  <a:lnTo>
                    <a:pt x="461067" y="260720"/>
                  </a:lnTo>
                  <a:lnTo>
                    <a:pt x="467870" y="262615"/>
                  </a:lnTo>
                  <a:lnTo>
                    <a:pt x="472914" y="267564"/>
                  </a:lnTo>
                  <a:lnTo>
                    <a:pt x="474887" y="274812"/>
                  </a:lnTo>
                  <a:lnTo>
                    <a:pt x="473961" y="281732"/>
                  </a:lnTo>
                  <a:lnTo>
                    <a:pt x="471306" y="288089"/>
                  </a:lnTo>
                  <a:lnTo>
                    <a:pt x="467109" y="293566"/>
                  </a:lnTo>
                  <a:lnTo>
                    <a:pt x="461554" y="297848"/>
                  </a:lnTo>
                  <a:lnTo>
                    <a:pt x="82" y="563341"/>
                  </a:lnTo>
                  <a:close/>
                </a:path>
                <a:path w="474980" h="2212975">
                  <a:moveTo>
                    <a:pt x="82" y="648246"/>
                  </a:moveTo>
                  <a:lnTo>
                    <a:pt x="82" y="609413"/>
                  </a:lnTo>
                  <a:lnTo>
                    <a:pt x="453817" y="347541"/>
                  </a:lnTo>
                  <a:lnTo>
                    <a:pt x="461067" y="345638"/>
                  </a:lnTo>
                  <a:lnTo>
                    <a:pt x="467798" y="347541"/>
                  </a:lnTo>
                  <a:lnTo>
                    <a:pt x="469017" y="348692"/>
                  </a:lnTo>
                  <a:lnTo>
                    <a:pt x="472914" y="352539"/>
                  </a:lnTo>
                  <a:lnTo>
                    <a:pt x="474887" y="359799"/>
                  </a:lnTo>
                  <a:lnTo>
                    <a:pt x="473961" y="366719"/>
                  </a:lnTo>
                  <a:lnTo>
                    <a:pt x="471306" y="373076"/>
                  </a:lnTo>
                  <a:lnTo>
                    <a:pt x="467109" y="378553"/>
                  </a:lnTo>
                  <a:lnTo>
                    <a:pt x="461554" y="382835"/>
                  </a:lnTo>
                  <a:lnTo>
                    <a:pt x="82" y="648246"/>
                  </a:lnTo>
                  <a:close/>
                </a:path>
                <a:path w="474980" h="2212975">
                  <a:moveTo>
                    <a:pt x="82" y="824062"/>
                  </a:moveTo>
                  <a:lnTo>
                    <a:pt x="82" y="785229"/>
                  </a:lnTo>
                  <a:lnTo>
                    <a:pt x="453817" y="523356"/>
                  </a:lnTo>
                  <a:lnTo>
                    <a:pt x="461067" y="521454"/>
                  </a:lnTo>
                  <a:lnTo>
                    <a:pt x="467798" y="523356"/>
                  </a:lnTo>
                  <a:lnTo>
                    <a:pt x="469017" y="524508"/>
                  </a:lnTo>
                  <a:lnTo>
                    <a:pt x="472914" y="528354"/>
                  </a:lnTo>
                  <a:lnTo>
                    <a:pt x="474887" y="535615"/>
                  </a:lnTo>
                  <a:lnTo>
                    <a:pt x="473961" y="542535"/>
                  </a:lnTo>
                  <a:lnTo>
                    <a:pt x="471306" y="548892"/>
                  </a:lnTo>
                  <a:lnTo>
                    <a:pt x="467109" y="554369"/>
                  </a:lnTo>
                  <a:lnTo>
                    <a:pt x="461554" y="558651"/>
                  </a:lnTo>
                  <a:lnTo>
                    <a:pt x="82" y="824062"/>
                  </a:lnTo>
                  <a:close/>
                </a:path>
                <a:path w="474980" h="2212975">
                  <a:moveTo>
                    <a:pt x="82" y="908966"/>
                  </a:moveTo>
                  <a:lnTo>
                    <a:pt x="82" y="870134"/>
                  </a:lnTo>
                  <a:lnTo>
                    <a:pt x="453817" y="608261"/>
                  </a:lnTo>
                  <a:lnTo>
                    <a:pt x="461067" y="606394"/>
                  </a:lnTo>
                  <a:lnTo>
                    <a:pt x="467688" y="608261"/>
                  </a:lnTo>
                  <a:lnTo>
                    <a:pt x="467818" y="608261"/>
                  </a:lnTo>
                  <a:lnTo>
                    <a:pt x="472914" y="613271"/>
                  </a:lnTo>
                  <a:lnTo>
                    <a:pt x="474887" y="620520"/>
                  </a:lnTo>
                  <a:lnTo>
                    <a:pt x="473961" y="627440"/>
                  </a:lnTo>
                  <a:lnTo>
                    <a:pt x="471306" y="633797"/>
                  </a:lnTo>
                  <a:lnTo>
                    <a:pt x="467109" y="639274"/>
                  </a:lnTo>
                  <a:lnTo>
                    <a:pt x="461554" y="643556"/>
                  </a:lnTo>
                  <a:lnTo>
                    <a:pt x="82" y="908966"/>
                  </a:lnTo>
                  <a:close/>
                </a:path>
                <a:path w="474980" h="2212975">
                  <a:moveTo>
                    <a:pt x="82" y="1084865"/>
                  </a:moveTo>
                  <a:lnTo>
                    <a:pt x="82" y="1046032"/>
                  </a:lnTo>
                  <a:lnTo>
                    <a:pt x="451964" y="785229"/>
                  </a:lnTo>
                  <a:lnTo>
                    <a:pt x="453895" y="784139"/>
                  </a:lnTo>
                  <a:lnTo>
                    <a:pt x="461067" y="782244"/>
                  </a:lnTo>
                  <a:lnTo>
                    <a:pt x="467870" y="784139"/>
                  </a:lnTo>
                  <a:lnTo>
                    <a:pt x="472914" y="789088"/>
                  </a:lnTo>
                  <a:lnTo>
                    <a:pt x="474887" y="796336"/>
                  </a:lnTo>
                  <a:lnTo>
                    <a:pt x="473961" y="803256"/>
                  </a:lnTo>
                  <a:lnTo>
                    <a:pt x="471306" y="809612"/>
                  </a:lnTo>
                  <a:lnTo>
                    <a:pt x="467109" y="815090"/>
                  </a:lnTo>
                  <a:lnTo>
                    <a:pt x="461554" y="819372"/>
                  </a:lnTo>
                  <a:lnTo>
                    <a:pt x="82" y="1084865"/>
                  </a:lnTo>
                  <a:close/>
                </a:path>
                <a:path w="474980" h="2212975">
                  <a:moveTo>
                    <a:pt x="82" y="1169770"/>
                  </a:moveTo>
                  <a:lnTo>
                    <a:pt x="82" y="1130937"/>
                  </a:lnTo>
                  <a:lnTo>
                    <a:pt x="451964" y="870134"/>
                  </a:lnTo>
                  <a:lnTo>
                    <a:pt x="453895" y="869044"/>
                  </a:lnTo>
                  <a:lnTo>
                    <a:pt x="461067" y="867149"/>
                  </a:lnTo>
                  <a:lnTo>
                    <a:pt x="467870" y="869044"/>
                  </a:lnTo>
                  <a:lnTo>
                    <a:pt x="472914" y="873993"/>
                  </a:lnTo>
                  <a:lnTo>
                    <a:pt x="474887" y="881241"/>
                  </a:lnTo>
                  <a:lnTo>
                    <a:pt x="473961" y="888161"/>
                  </a:lnTo>
                  <a:lnTo>
                    <a:pt x="471306" y="894517"/>
                  </a:lnTo>
                  <a:lnTo>
                    <a:pt x="467109" y="899995"/>
                  </a:lnTo>
                  <a:lnTo>
                    <a:pt x="461554" y="904277"/>
                  </a:lnTo>
                  <a:lnTo>
                    <a:pt x="82" y="1169770"/>
                  </a:lnTo>
                  <a:close/>
                </a:path>
                <a:path w="474980" h="2212975">
                  <a:moveTo>
                    <a:pt x="68844" y="1302370"/>
                  </a:moveTo>
                  <a:lnTo>
                    <a:pt x="41233" y="1279356"/>
                  </a:lnTo>
                  <a:lnTo>
                    <a:pt x="453817" y="1041260"/>
                  </a:lnTo>
                  <a:lnTo>
                    <a:pt x="461067" y="1039358"/>
                  </a:lnTo>
                  <a:lnTo>
                    <a:pt x="467798" y="1041260"/>
                  </a:lnTo>
                  <a:lnTo>
                    <a:pt x="472914" y="1046258"/>
                  </a:lnTo>
                  <a:lnTo>
                    <a:pt x="474887" y="1053519"/>
                  </a:lnTo>
                  <a:lnTo>
                    <a:pt x="473961" y="1060439"/>
                  </a:lnTo>
                  <a:lnTo>
                    <a:pt x="471306" y="1066796"/>
                  </a:lnTo>
                  <a:lnTo>
                    <a:pt x="467109" y="1072273"/>
                  </a:lnTo>
                  <a:lnTo>
                    <a:pt x="461554" y="1076555"/>
                  </a:lnTo>
                  <a:lnTo>
                    <a:pt x="68844" y="1302370"/>
                  </a:lnTo>
                  <a:close/>
                </a:path>
                <a:path w="474980" h="2212975">
                  <a:moveTo>
                    <a:pt x="70945" y="1389684"/>
                  </a:moveTo>
                  <a:lnTo>
                    <a:pt x="70945" y="1350769"/>
                  </a:lnTo>
                  <a:lnTo>
                    <a:pt x="451821" y="1130937"/>
                  </a:lnTo>
                  <a:lnTo>
                    <a:pt x="453895" y="1129765"/>
                  </a:lnTo>
                  <a:lnTo>
                    <a:pt x="461067" y="1127870"/>
                  </a:lnTo>
                  <a:lnTo>
                    <a:pt x="467870" y="1129765"/>
                  </a:lnTo>
                  <a:lnTo>
                    <a:pt x="472914" y="1134714"/>
                  </a:lnTo>
                  <a:lnTo>
                    <a:pt x="474887" y="1141962"/>
                  </a:lnTo>
                  <a:lnTo>
                    <a:pt x="473961" y="1148881"/>
                  </a:lnTo>
                  <a:lnTo>
                    <a:pt x="471306" y="1155238"/>
                  </a:lnTo>
                  <a:lnTo>
                    <a:pt x="467109" y="1160716"/>
                  </a:lnTo>
                  <a:lnTo>
                    <a:pt x="461554" y="1164998"/>
                  </a:lnTo>
                  <a:lnTo>
                    <a:pt x="70945" y="1389684"/>
                  </a:lnTo>
                  <a:close/>
                </a:path>
                <a:path w="474980" h="2212975">
                  <a:moveTo>
                    <a:pt x="0" y="1341965"/>
                  </a:moveTo>
                  <a:lnTo>
                    <a:pt x="0" y="1303133"/>
                  </a:lnTo>
                  <a:lnTo>
                    <a:pt x="3539" y="1301076"/>
                  </a:lnTo>
                  <a:lnTo>
                    <a:pt x="25267" y="1327403"/>
                  </a:lnTo>
                  <a:lnTo>
                    <a:pt x="0" y="1341965"/>
                  </a:lnTo>
                  <a:close/>
                </a:path>
                <a:path w="474980" h="2212975">
                  <a:moveTo>
                    <a:pt x="70945" y="1565499"/>
                  </a:moveTo>
                  <a:lnTo>
                    <a:pt x="70945" y="1526584"/>
                  </a:lnTo>
                  <a:lnTo>
                    <a:pt x="453817" y="1305601"/>
                  </a:lnTo>
                  <a:lnTo>
                    <a:pt x="461067" y="1303699"/>
                  </a:lnTo>
                  <a:lnTo>
                    <a:pt x="467798" y="1305601"/>
                  </a:lnTo>
                  <a:lnTo>
                    <a:pt x="472914" y="1310599"/>
                  </a:lnTo>
                  <a:lnTo>
                    <a:pt x="474887" y="1317860"/>
                  </a:lnTo>
                  <a:lnTo>
                    <a:pt x="473961" y="1324780"/>
                  </a:lnTo>
                  <a:lnTo>
                    <a:pt x="471306" y="1331136"/>
                  </a:lnTo>
                  <a:lnTo>
                    <a:pt x="467109" y="1336614"/>
                  </a:lnTo>
                  <a:lnTo>
                    <a:pt x="461554" y="1340896"/>
                  </a:lnTo>
                  <a:lnTo>
                    <a:pt x="70945" y="1565499"/>
                  </a:lnTo>
                  <a:close/>
                </a:path>
                <a:path w="474980" h="2212975">
                  <a:moveTo>
                    <a:pt x="0" y="1430490"/>
                  </a:moveTo>
                  <a:lnTo>
                    <a:pt x="0" y="1391658"/>
                  </a:lnTo>
                  <a:lnTo>
                    <a:pt x="25267" y="1377096"/>
                  </a:lnTo>
                  <a:lnTo>
                    <a:pt x="25267" y="1415928"/>
                  </a:lnTo>
                  <a:lnTo>
                    <a:pt x="0" y="1430490"/>
                  </a:lnTo>
                  <a:close/>
                </a:path>
                <a:path w="474980" h="2212975">
                  <a:moveTo>
                    <a:pt x="70945" y="1650404"/>
                  </a:moveTo>
                  <a:lnTo>
                    <a:pt x="70945" y="1611489"/>
                  </a:lnTo>
                  <a:lnTo>
                    <a:pt x="453817" y="1390506"/>
                  </a:lnTo>
                  <a:lnTo>
                    <a:pt x="461067" y="1388603"/>
                  </a:lnTo>
                  <a:lnTo>
                    <a:pt x="467797" y="1390506"/>
                  </a:lnTo>
                  <a:lnTo>
                    <a:pt x="469016" y="1391658"/>
                  </a:lnTo>
                  <a:lnTo>
                    <a:pt x="472914" y="1395504"/>
                  </a:lnTo>
                  <a:lnTo>
                    <a:pt x="474887" y="1402765"/>
                  </a:lnTo>
                  <a:lnTo>
                    <a:pt x="473961" y="1409685"/>
                  </a:lnTo>
                  <a:lnTo>
                    <a:pt x="471354" y="1415928"/>
                  </a:lnTo>
                  <a:lnTo>
                    <a:pt x="467109" y="1421519"/>
                  </a:lnTo>
                  <a:lnTo>
                    <a:pt x="461554" y="1425801"/>
                  </a:lnTo>
                  <a:lnTo>
                    <a:pt x="70945" y="1650404"/>
                  </a:lnTo>
                  <a:close/>
                </a:path>
                <a:path w="474980" h="2212975">
                  <a:moveTo>
                    <a:pt x="0" y="1606306"/>
                  </a:moveTo>
                  <a:lnTo>
                    <a:pt x="0" y="1567474"/>
                  </a:lnTo>
                  <a:lnTo>
                    <a:pt x="25267" y="1552912"/>
                  </a:lnTo>
                  <a:lnTo>
                    <a:pt x="25267" y="1591744"/>
                  </a:lnTo>
                  <a:lnTo>
                    <a:pt x="0" y="1606306"/>
                  </a:lnTo>
                  <a:close/>
                </a:path>
                <a:path w="474980" h="2212975">
                  <a:moveTo>
                    <a:pt x="82" y="1867027"/>
                  </a:moveTo>
                  <a:lnTo>
                    <a:pt x="82" y="1828194"/>
                  </a:lnTo>
                  <a:lnTo>
                    <a:pt x="453817" y="1566322"/>
                  </a:lnTo>
                  <a:lnTo>
                    <a:pt x="461067" y="1564419"/>
                  </a:lnTo>
                  <a:lnTo>
                    <a:pt x="467797" y="1566322"/>
                  </a:lnTo>
                  <a:lnTo>
                    <a:pt x="469016" y="1567474"/>
                  </a:lnTo>
                  <a:lnTo>
                    <a:pt x="472914" y="1571320"/>
                  </a:lnTo>
                  <a:lnTo>
                    <a:pt x="474887" y="1578581"/>
                  </a:lnTo>
                  <a:lnTo>
                    <a:pt x="473961" y="1585500"/>
                  </a:lnTo>
                  <a:lnTo>
                    <a:pt x="471354" y="1591744"/>
                  </a:lnTo>
                  <a:lnTo>
                    <a:pt x="467109" y="1597335"/>
                  </a:lnTo>
                  <a:lnTo>
                    <a:pt x="461554" y="1601617"/>
                  </a:lnTo>
                  <a:lnTo>
                    <a:pt x="82" y="1867027"/>
                  </a:lnTo>
                  <a:close/>
                </a:path>
                <a:path w="474980" h="2212975">
                  <a:moveTo>
                    <a:pt x="0" y="1691211"/>
                  </a:moveTo>
                  <a:lnTo>
                    <a:pt x="0" y="1652379"/>
                  </a:lnTo>
                  <a:lnTo>
                    <a:pt x="25267" y="1637816"/>
                  </a:lnTo>
                  <a:lnTo>
                    <a:pt x="25267" y="1676649"/>
                  </a:lnTo>
                  <a:lnTo>
                    <a:pt x="0" y="1691211"/>
                  </a:lnTo>
                  <a:close/>
                </a:path>
                <a:path w="474980" h="2212975">
                  <a:moveTo>
                    <a:pt x="82" y="1951932"/>
                  </a:moveTo>
                  <a:lnTo>
                    <a:pt x="82" y="1913099"/>
                  </a:lnTo>
                  <a:lnTo>
                    <a:pt x="453817" y="1651227"/>
                  </a:lnTo>
                  <a:lnTo>
                    <a:pt x="461067" y="1649359"/>
                  </a:lnTo>
                  <a:lnTo>
                    <a:pt x="467688" y="1651227"/>
                  </a:lnTo>
                  <a:lnTo>
                    <a:pt x="467818" y="1651227"/>
                  </a:lnTo>
                  <a:lnTo>
                    <a:pt x="472914" y="1656237"/>
                  </a:lnTo>
                  <a:lnTo>
                    <a:pt x="474887" y="1663486"/>
                  </a:lnTo>
                  <a:lnTo>
                    <a:pt x="473961" y="1670405"/>
                  </a:lnTo>
                  <a:lnTo>
                    <a:pt x="471354" y="1676649"/>
                  </a:lnTo>
                  <a:lnTo>
                    <a:pt x="467109" y="1682240"/>
                  </a:lnTo>
                  <a:lnTo>
                    <a:pt x="461554" y="1686522"/>
                  </a:lnTo>
                  <a:lnTo>
                    <a:pt x="82" y="1951932"/>
                  </a:lnTo>
                  <a:close/>
                </a:path>
                <a:path w="474980" h="2212975">
                  <a:moveTo>
                    <a:pt x="0" y="2127748"/>
                  </a:moveTo>
                  <a:lnTo>
                    <a:pt x="0" y="2088915"/>
                  </a:lnTo>
                  <a:lnTo>
                    <a:pt x="453735" y="1827043"/>
                  </a:lnTo>
                  <a:lnTo>
                    <a:pt x="461033" y="1825175"/>
                  </a:lnTo>
                  <a:lnTo>
                    <a:pt x="467678" y="1827043"/>
                  </a:lnTo>
                  <a:lnTo>
                    <a:pt x="467808" y="1827043"/>
                  </a:lnTo>
                  <a:lnTo>
                    <a:pt x="472913" y="1832052"/>
                  </a:lnTo>
                  <a:lnTo>
                    <a:pt x="474887" y="1839301"/>
                  </a:lnTo>
                  <a:lnTo>
                    <a:pt x="473961" y="1846268"/>
                  </a:lnTo>
                  <a:lnTo>
                    <a:pt x="471306" y="1852640"/>
                  </a:lnTo>
                  <a:lnTo>
                    <a:pt x="467109" y="1858102"/>
                  </a:lnTo>
                  <a:lnTo>
                    <a:pt x="461554" y="1862338"/>
                  </a:lnTo>
                  <a:lnTo>
                    <a:pt x="0" y="2127748"/>
                  </a:lnTo>
                  <a:close/>
                </a:path>
                <a:path w="474980" h="2212975">
                  <a:moveTo>
                    <a:pt x="82" y="2212735"/>
                  </a:moveTo>
                  <a:lnTo>
                    <a:pt x="82" y="2173902"/>
                  </a:lnTo>
                  <a:lnTo>
                    <a:pt x="451964" y="1913099"/>
                  </a:lnTo>
                  <a:lnTo>
                    <a:pt x="453895" y="1912009"/>
                  </a:lnTo>
                  <a:lnTo>
                    <a:pt x="461067" y="1910115"/>
                  </a:lnTo>
                  <a:lnTo>
                    <a:pt x="467870" y="1912009"/>
                  </a:lnTo>
                  <a:lnTo>
                    <a:pt x="472914" y="1916959"/>
                  </a:lnTo>
                  <a:lnTo>
                    <a:pt x="474887" y="1924206"/>
                  </a:lnTo>
                  <a:lnTo>
                    <a:pt x="473961" y="1931126"/>
                  </a:lnTo>
                  <a:lnTo>
                    <a:pt x="471306" y="1937483"/>
                  </a:lnTo>
                  <a:lnTo>
                    <a:pt x="467109" y="1942961"/>
                  </a:lnTo>
                  <a:lnTo>
                    <a:pt x="461554" y="1947242"/>
                  </a:lnTo>
                  <a:lnTo>
                    <a:pt x="82" y="2212735"/>
                  </a:lnTo>
                  <a:close/>
                </a:path>
              </a:pathLst>
            </a:custGeom>
            <a:solidFill>
              <a:srgbClr val="9E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2452948" y="4115456"/>
              <a:ext cx="1457325" cy="3292475"/>
            </a:xfrm>
            <a:custGeom>
              <a:avLst/>
              <a:gdLst/>
              <a:ahLst/>
              <a:cxnLst/>
              <a:rect l="l" t="t" r="r" b="b"/>
              <a:pathLst>
                <a:path w="1457325" h="3292475">
                  <a:moveTo>
                    <a:pt x="1196023" y="3292124"/>
                  </a:moveTo>
                  <a:lnTo>
                    <a:pt x="0" y="2594867"/>
                  </a:lnTo>
                  <a:lnTo>
                    <a:pt x="0" y="0"/>
                  </a:lnTo>
                  <a:lnTo>
                    <a:pt x="1196188" y="690181"/>
                  </a:lnTo>
                  <a:lnTo>
                    <a:pt x="1196067" y="2594867"/>
                  </a:lnTo>
                  <a:lnTo>
                    <a:pt x="1196023" y="3292124"/>
                  </a:lnTo>
                  <a:close/>
                </a:path>
                <a:path w="1457325" h="3292475">
                  <a:moveTo>
                    <a:pt x="1196764" y="2293997"/>
                  </a:moveTo>
                  <a:lnTo>
                    <a:pt x="1196764" y="2243564"/>
                  </a:lnTo>
                  <a:lnTo>
                    <a:pt x="1316761" y="2174291"/>
                  </a:lnTo>
                  <a:lnTo>
                    <a:pt x="1316761" y="1825210"/>
                  </a:lnTo>
                  <a:lnTo>
                    <a:pt x="1196764" y="1720806"/>
                  </a:lnTo>
                  <a:lnTo>
                    <a:pt x="1196764" y="1671114"/>
                  </a:lnTo>
                  <a:lnTo>
                    <a:pt x="1286227" y="1649229"/>
                  </a:lnTo>
                  <a:lnTo>
                    <a:pt x="1456758" y="1755772"/>
                  </a:lnTo>
                  <a:lnTo>
                    <a:pt x="1416265" y="2205143"/>
                  </a:lnTo>
                  <a:lnTo>
                    <a:pt x="1362439" y="2268575"/>
                  </a:lnTo>
                  <a:lnTo>
                    <a:pt x="1196764" y="2293997"/>
                  </a:lnTo>
                  <a:close/>
                </a:path>
              </a:pathLst>
            </a:custGeom>
            <a:solidFill>
              <a:srgbClr val="F0F6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2452948" y="5871229"/>
              <a:ext cx="1457325" cy="1649095"/>
            </a:xfrm>
            <a:custGeom>
              <a:avLst/>
              <a:gdLst/>
              <a:ahLst/>
              <a:cxnLst/>
              <a:rect l="l" t="t" r="r" b="b"/>
              <a:pathLst>
                <a:path w="1457325" h="1649095">
                  <a:moveTo>
                    <a:pt x="1362439" y="512802"/>
                  </a:moveTo>
                  <a:lnTo>
                    <a:pt x="1362439" y="53641"/>
                  </a:lnTo>
                  <a:lnTo>
                    <a:pt x="1456758" y="0"/>
                  </a:lnTo>
                  <a:lnTo>
                    <a:pt x="1456758" y="458338"/>
                  </a:lnTo>
                  <a:lnTo>
                    <a:pt x="1442021" y="469278"/>
                  </a:lnTo>
                  <a:lnTo>
                    <a:pt x="1409599" y="487730"/>
                  </a:lnTo>
                  <a:lnTo>
                    <a:pt x="1377177" y="505102"/>
                  </a:lnTo>
                  <a:lnTo>
                    <a:pt x="1362439" y="512802"/>
                  </a:lnTo>
                  <a:close/>
                </a:path>
                <a:path w="1457325" h="1649095">
                  <a:moveTo>
                    <a:pt x="94318" y="1012606"/>
                  </a:moveTo>
                  <a:lnTo>
                    <a:pt x="0" y="958142"/>
                  </a:lnTo>
                  <a:lnTo>
                    <a:pt x="0" y="846005"/>
                  </a:lnTo>
                  <a:lnTo>
                    <a:pt x="235378" y="981866"/>
                  </a:lnTo>
                  <a:lnTo>
                    <a:pt x="124561" y="981866"/>
                  </a:lnTo>
                  <a:lnTo>
                    <a:pt x="109678" y="986022"/>
                  </a:lnTo>
                  <a:lnTo>
                    <a:pt x="98638" y="996827"/>
                  </a:lnTo>
                  <a:lnTo>
                    <a:pt x="94318" y="1012606"/>
                  </a:lnTo>
                  <a:close/>
                </a:path>
                <a:path w="1457325" h="1649095">
                  <a:moveTo>
                    <a:pt x="1196023" y="1648489"/>
                  </a:moveTo>
                  <a:lnTo>
                    <a:pt x="1101704" y="1594025"/>
                  </a:lnTo>
                  <a:lnTo>
                    <a:pt x="1098519" y="1569986"/>
                  </a:lnTo>
                  <a:lnTo>
                    <a:pt x="1089369" y="1547952"/>
                  </a:lnTo>
                  <a:lnTo>
                    <a:pt x="1074864" y="1529004"/>
                  </a:lnTo>
                  <a:lnTo>
                    <a:pt x="1055615" y="1514220"/>
                  </a:lnTo>
                  <a:lnTo>
                    <a:pt x="140369" y="986022"/>
                  </a:lnTo>
                  <a:lnTo>
                    <a:pt x="124561" y="981866"/>
                  </a:lnTo>
                  <a:lnTo>
                    <a:pt x="235378" y="981866"/>
                  </a:lnTo>
                  <a:lnTo>
                    <a:pt x="1196023" y="1536352"/>
                  </a:lnTo>
                  <a:lnTo>
                    <a:pt x="1196023" y="1648489"/>
                  </a:lnTo>
                  <a:close/>
                </a:path>
              </a:pathLst>
            </a:custGeom>
            <a:solidFill>
              <a:srgbClr val="528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2452948" y="3425274"/>
              <a:ext cx="2393315" cy="2499995"/>
            </a:xfrm>
            <a:custGeom>
              <a:avLst/>
              <a:gdLst/>
              <a:ahLst/>
              <a:cxnLst/>
              <a:rect l="l" t="t" r="r" b="b"/>
              <a:pathLst>
                <a:path w="2393315" h="2499995">
                  <a:moveTo>
                    <a:pt x="1196105" y="1380363"/>
                  </a:moveTo>
                  <a:lnTo>
                    <a:pt x="0" y="690182"/>
                  </a:lnTo>
                  <a:lnTo>
                    <a:pt x="1197011" y="0"/>
                  </a:lnTo>
                  <a:lnTo>
                    <a:pt x="2392787" y="690428"/>
                  </a:lnTo>
                  <a:lnTo>
                    <a:pt x="1196105" y="1380363"/>
                  </a:lnTo>
                  <a:close/>
                </a:path>
                <a:path w="2393315" h="2499995">
                  <a:moveTo>
                    <a:pt x="1362439" y="2499513"/>
                  </a:moveTo>
                  <a:lnTo>
                    <a:pt x="1196764" y="2361296"/>
                  </a:lnTo>
                  <a:lnTo>
                    <a:pt x="1291083" y="2306832"/>
                  </a:lnTo>
                  <a:lnTo>
                    <a:pt x="1456758" y="2445872"/>
                  </a:lnTo>
                  <a:lnTo>
                    <a:pt x="1443097" y="2455155"/>
                  </a:lnTo>
                  <a:lnTo>
                    <a:pt x="1410556" y="2473494"/>
                  </a:lnTo>
                  <a:lnTo>
                    <a:pt x="1362439" y="2499513"/>
                  </a:lnTo>
                  <a:close/>
                </a:path>
              </a:pathLst>
            </a:custGeom>
            <a:solidFill>
              <a:srgbClr val="9E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2444717" y="3415813"/>
              <a:ext cx="2409825" cy="4102100"/>
            </a:xfrm>
            <a:custGeom>
              <a:avLst/>
              <a:gdLst/>
              <a:ahLst/>
              <a:cxnLst/>
              <a:rect l="l" t="t" r="r" b="b"/>
              <a:pathLst>
                <a:path w="2409825" h="4102100">
                  <a:moveTo>
                    <a:pt x="110697" y="3479800"/>
                  </a:moveTo>
                  <a:lnTo>
                    <a:pt x="0" y="3416300"/>
                  </a:lnTo>
                  <a:lnTo>
                    <a:pt x="0" y="685800"/>
                  </a:lnTo>
                  <a:lnTo>
                    <a:pt x="1205241" y="0"/>
                  </a:lnTo>
                  <a:lnTo>
                    <a:pt x="1227538" y="12700"/>
                  </a:lnTo>
                  <a:lnTo>
                    <a:pt x="1205241" y="12700"/>
                  </a:lnTo>
                  <a:lnTo>
                    <a:pt x="24608" y="698500"/>
                  </a:lnTo>
                  <a:lnTo>
                    <a:pt x="46764" y="711200"/>
                  </a:lnTo>
                  <a:lnTo>
                    <a:pt x="16378" y="711200"/>
                  </a:lnTo>
                  <a:lnTo>
                    <a:pt x="16378" y="3289204"/>
                  </a:lnTo>
                  <a:lnTo>
                    <a:pt x="16211" y="3289204"/>
                  </a:lnTo>
                  <a:lnTo>
                    <a:pt x="60563" y="3314700"/>
                  </a:lnTo>
                  <a:lnTo>
                    <a:pt x="16378" y="3314700"/>
                  </a:lnTo>
                  <a:lnTo>
                    <a:pt x="16378" y="3403600"/>
                  </a:lnTo>
                  <a:lnTo>
                    <a:pt x="96458" y="3454400"/>
                  </a:lnTo>
                  <a:lnTo>
                    <a:pt x="110697" y="3454400"/>
                  </a:lnTo>
                  <a:lnTo>
                    <a:pt x="110697" y="3479800"/>
                  </a:lnTo>
                  <a:close/>
                </a:path>
                <a:path w="2409825" h="4102100">
                  <a:moveTo>
                    <a:pt x="1148499" y="1320800"/>
                  </a:moveTo>
                  <a:lnTo>
                    <a:pt x="1110264" y="1320800"/>
                  </a:lnTo>
                  <a:lnTo>
                    <a:pt x="2290568" y="635000"/>
                  </a:lnTo>
                  <a:lnTo>
                    <a:pt x="1205241" y="12700"/>
                  </a:lnTo>
                  <a:lnTo>
                    <a:pt x="1227538" y="12700"/>
                  </a:lnTo>
                  <a:lnTo>
                    <a:pt x="2342359" y="647700"/>
                  </a:lnTo>
                  <a:lnTo>
                    <a:pt x="2306946" y="647700"/>
                  </a:lnTo>
                  <a:lnTo>
                    <a:pt x="1148499" y="1320800"/>
                  </a:lnTo>
                  <a:close/>
                </a:path>
                <a:path w="2409825" h="4102100">
                  <a:moveTo>
                    <a:pt x="1235643" y="1371600"/>
                  </a:moveTo>
                  <a:lnTo>
                    <a:pt x="1204418" y="1371600"/>
                  </a:lnTo>
                  <a:lnTo>
                    <a:pt x="2384722" y="698500"/>
                  </a:lnTo>
                  <a:lnTo>
                    <a:pt x="2306946" y="647700"/>
                  </a:lnTo>
                  <a:lnTo>
                    <a:pt x="2342359" y="647700"/>
                  </a:lnTo>
                  <a:lnTo>
                    <a:pt x="2409248" y="685800"/>
                  </a:lnTo>
                  <a:lnTo>
                    <a:pt x="2409250" y="711200"/>
                  </a:lnTo>
                  <a:lnTo>
                    <a:pt x="2392870" y="711200"/>
                  </a:lnTo>
                  <a:lnTo>
                    <a:pt x="1235643" y="1371600"/>
                  </a:lnTo>
                  <a:close/>
                </a:path>
                <a:path w="2409825" h="4102100">
                  <a:moveTo>
                    <a:pt x="1115299" y="3911600"/>
                  </a:moveTo>
                  <a:lnTo>
                    <a:pt x="1098906" y="3911600"/>
                  </a:lnTo>
                  <a:lnTo>
                    <a:pt x="1101256" y="1866900"/>
                  </a:lnTo>
                  <a:lnTo>
                    <a:pt x="1101300" y="1828800"/>
                  </a:lnTo>
                  <a:lnTo>
                    <a:pt x="1101402" y="1739900"/>
                  </a:lnTo>
                  <a:lnTo>
                    <a:pt x="1101519" y="1638300"/>
                  </a:lnTo>
                  <a:lnTo>
                    <a:pt x="1101635" y="1536700"/>
                  </a:lnTo>
                  <a:lnTo>
                    <a:pt x="1101752" y="1435100"/>
                  </a:lnTo>
                  <a:lnTo>
                    <a:pt x="1101869" y="1333500"/>
                  </a:lnTo>
                  <a:lnTo>
                    <a:pt x="16378" y="711200"/>
                  </a:lnTo>
                  <a:lnTo>
                    <a:pt x="46764" y="711200"/>
                  </a:lnTo>
                  <a:lnTo>
                    <a:pt x="1110264" y="1320800"/>
                  </a:lnTo>
                  <a:lnTo>
                    <a:pt x="1148499" y="1320800"/>
                  </a:lnTo>
                  <a:lnTo>
                    <a:pt x="1126642" y="1333500"/>
                  </a:lnTo>
                  <a:lnTo>
                    <a:pt x="1152567" y="1346200"/>
                  </a:lnTo>
                  <a:lnTo>
                    <a:pt x="1118247" y="1346200"/>
                  </a:lnTo>
                  <a:lnTo>
                    <a:pt x="1115299" y="3911600"/>
                  </a:lnTo>
                  <a:close/>
                </a:path>
                <a:path w="2409825" h="4102100">
                  <a:moveTo>
                    <a:pt x="1235074" y="3975100"/>
                  </a:moveTo>
                  <a:lnTo>
                    <a:pt x="1213225" y="3975100"/>
                  </a:lnTo>
                  <a:lnTo>
                    <a:pt x="2393035" y="3289204"/>
                  </a:lnTo>
                  <a:lnTo>
                    <a:pt x="2392870" y="3289204"/>
                  </a:lnTo>
                  <a:lnTo>
                    <a:pt x="2392870" y="711200"/>
                  </a:lnTo>
                  <a:lnTo>
                    <a:pt x="2409250" y="711200"/>
                  </a:lnTo>
                  <a:lnTo>
                    <a:pt x="2409355" y="1866900"/>
                  </a:lnTo>
                  <a:lnTo>
                    <a:pt x="2409481" y="3263900"/>
                  </a:lnTo>
                  <a:lnTo>
                    <a:pt x="2409485" y="3302000"/>
                  </a:lnTo>
                  <a:lnTo>
                    <a:pt x="2393117" y="3302000"/>
                  </a:lnTo>
                  <a:lnTo>
                    <a:pt x="1235074" y="3975100"/>
                  </a:lnTo>
                  <a:close/>
                </a:path>
                <a:path w="2409825" h="4102100">
                  <a:moveTo>
                    <a:pt x="199501" y="1054100"/>
                  </a:moveTo>
                  <a:lnTo>
                    <a:pt x="165263" y="1041400"/>
                  </a:lnTo>
                  <a:lnTo>
                    <a:pt x="165263" y="977900"/>
                  </a:lnTo>
                  <a:lnTo>
                    <a:pt x="199501" y="1003300"/>
                  </a:lnTo>
                  <a:lnTo>
                    <a:pt x="199501" y="1054100"/>
                  </a:lnTo>
                  <a:close/>
                </a:path>
                <a:path w="2409825" h="4102100">
                  <a:moveTo>
                    <a:pt x="261969" y="1092200"/>
                  </a:moveTo>
                  <a:lnTo>
                    <a:pt x="227731" y="1079500"/>
                  </a:lnTo>
                  <a:lnTo>
                    <a:pt x="227731" y="1016000"/>
                  </a:lnTo>
                  <a:lnTo>
                    <a:pt x="261969" y="1028700"/>
                  </a:lnTo>
                  <a:lnTo>
                    <a:pt x="261969" y="1092200"/>
                  </a:lnTo>
                  <a:close/>
                </a:path>
                <a:path w="2409825" h="4102100">
                  <a:moveTo>
                    <a:pt x="324437" y="1130300"/>
                  </a:moveTo>
                  <a:lnTo>
                    <a:pt x="290199" y="1117600"/>
                  </a:lnTo>
                  <a:lnTo>
                    <a:pt x="290199" y="1054100"/>
                  </a:lnTo>
                  <a:lnTo>
                    <a:pt x="324437" y="1066800"/>
                  </a:lnTo>
                  <a:lnTo>
                    <a:pt x="324437" y="1130300"/>
                  </a:lnTo>
                  <a:close/>
                </a:path>
                <a:path w="2409825" h="4102100">
                  <a:moveTo>
                    <a:pt x="199501" y="1143000"/>
                  </a:moveTo>
                  <a:lnTo>
                    <a:pt x="165263" y="1130300"/>
                  </a:lnTo>
                  <a:lnTo>
                    <a:pt x="165263" y="1066800"/>
                  </a:lnTo>
                  <a:lnTo>
                    <a:pt x="199501" y="1079500"/>
                  </a:lnTo>
                  <a:lnTo>
                    <a:pt x="199501" y="1143000"/>
                  </a:lnTo>
                  <a:close/>
                </a:path>
                <a:path w="2409825" h="4102100">
                  <a:moveTo>
                    <a:pt x="386905" y="1168400"/>
                  </a:moveTo>
                  <a:lnTo>
                    <a:pt x="352667" y="1143000"/>
                  </a:lnTo>
                  <a:lnTo>
                    <a:pt x="352667" y="1092200"/>
                  </a:lnTo>
                  <a:lnTo>
                    <a:pt x="386905" y="1104900"/>
                  </a:lnTo>
                  <a:lnTo>
                    <a:pt x="386905" y="1168400"/>
                  </a:lnTo>
                  <a:close/>
                </a:path>
                <a:path w="2409825" h="4102100">
                  <a:moveTo>
                    <a:pt x="261969" y="1181100"/>
                  </a:moveTo>
                  <a:lnTo>
                    <a:pt x="227731" y="1168400"/>
                  </a:lnTo>
                  <a:lnTo>
                    <a:pt x="227731" y="1104900"/>
                  </a:lnTo>
                  <a:lnTo>
                    <a:pt x="261969" y="1117600"/>
                  </a:lnTo>
                  <a:lnTo>
                    <a:pt x="261969" y="1181100"/>
                  </a:lnTo>
                  <a:close/>
                </a:path>
                <a:path w="2409825" h="4102100">
                  <a:moveTo>
                    <a:pt x="449373" y="1206500"/>
                  </a:moveTo>
                  <a:lnTo>
                    <a:pt x="415135" y="1181100"/>
                  </a:lnTo>
                  <a:lnTo>
                    <a:pt x="415135" y="1117600"/>
                  </a:lnTo>
                  <a:lnTo>
                    <a:pt x="449373" y="1143000"/>
                  </a:lnTo>
                  <a:lnTo>
                    <a:pt x="449373" y="1206500"/>
                  </a:lnTo>
                  <a:close/>
                </a:path>
                <a:path w="2409825" h="4102100">
                  <a:moveTo>
                    <a:pt x="324437" y="1219200"/>
                  </a:moveTo>
                  <a:lnTo>
                    <a:pt x="290199" y="1193800"/>
                  </a:lnTo>
                  <a:lnTo>
                    <a:pt x="290199" y="1143000"/>
                  </a:lnTo>
                  <a:lnTo>
                    <a:pt x="324437" y="1155700"/>
                  </a:lnTo>
                  <a:lnTo>
                    <a:pt x="324437" y="1219200"/>
                  </a:lnTo>
                  <a:close/>
                </a:path>
                <a:path w="2409825" h="4102100">
                  <a:moveTo>
                    <a:pt x="199501" y="1231900"/>
                  </a:moveTo>
                  <a:lnTo>
                    <a:pt x="165263" y="1219200"/>
                  </a:lnTo>
                  <a:lnTo>
                    <a:pt x="165263" y="1155700"/>
                  </a:lnTo>
                  <a:lnTo>
                    <a:pt x="199501" y="1168400"/>
                  </a:lnTo>
                  <a:lnTo>
                    <a:pt x="199501" y="1231900"/>
                  </a:lnTo>
                  <a:close/>
                </a:path>
                <a:path w="2409825" h="4102100">
                  <a:moveTo>
                    <a:pt x="511840" y="1244600"/>
                  </a:moveTo>
                  <a:lnTo>
                    <a:pt x="477602" y="1219200"/>
                  </a:lnTo>
                  <a:lnTo>
                    <a:pt x="477602" y="1155700"/>
                  </a:lnTo>
                  <a:lnTo>
                    <a:pt x="511840" y="1181100"/>
                  </a:lnTo>
                  <a:lnTo>
                    <a:pt x="511840" y="1244600"/>
                  </a:lnTo>
                  <a:close/>
                </a:path>
                <a:path w="2409825" h="4102100">
                  <a:moveTo>
                    <a:pt x="386905" y="1257300"/>
                  </a:moveTo>
                  <a:lnTo>
                    <a:pt x="352667" y="1231900"/>
                  </a:lnTo>
                  <a:lnTo>
                    <a:pt x="352667" y="1168400"/>
                  </a:lnTo>
                  <a:lnTo>
                    <a:pt x="386905" y="1193800"/>
                  </a:lnTo>
                  <a:lnTo>
                    <a:pt x="386905" y="1257300"/>
                  </a:lnTo>
                  <a:close/>
                </a:path>
                <a:path w="2409825" h="4102100">
                  <a:moveTo>
                    <a:pt x="261969" y="1270000"/>
                  </a:moveTo>
                  <a:lnTo>
                    <a:pt x="227731" y="1244600"/>
                  </a:lnTo>
                  <a:lnTo>
                    <a:pt x="227731" y="1193800"/>
                  </a:lnTo>
                  <a:lnTo>
                    <a:pt x="261969" y="1206500"/>
                  </a:lnTo>
                  <a:lnTo>
                    <a:pt x="261969" y="1270000"/>
                  </a:lnTo>
                  <a:close/>
                </a:path>
                <a:path w="2409825" h="4102100">
                  <a:moveTo>
                    <a:pt x="574308" y="1270000"/>
                  </a:moveTo>
                  <a:lnTo>
                    <a:pt x="540070" y="1257300"/>
                  </a:lnTo>
                  <a:lnTo>
                    <a:pt x="540070" y="1193800"/>
                  </a:lnTo>
                  <a:lnTo>
                    <a:pt x="574308" y="1219200"/>
                  </a:lnTo>
                  <a:lnTo>
                    <a:pt x="574308" y="1270000"/>
                  </a:lnTo>
                  <a:close/>
                </a:path>
                <a:path w="2409825" h="4102100">
                  <a:moveTo>
                    <a:pt x="449373" y="1295400"/>
                  </a:moveTo>
                  <a:lnTo>
                    <a:pt x="415135" y="1270000"/>
                  </a:lnTo>
                  <a:lnTo>
                    <a:pt x="415135" y="1206500"/>
                  </a:lnTo>
                  <a:lnTo>
                    <a:pt x="449373" y="1231900"/>
                  </a:lnTo>
                  <a:lnTo>
                    <a:pt x="449373" y="1295400"/>
                  </a:lnTo>
                  <a:close/>
                </a:path>
                <a:path w="2409825" h="4102100">
                  <a:moveTo>
                    <a:pt x="324437" y="1308100"/>
                  </a:moveTo>
                  <a:lnTo>
                    <a:pt x="290199" y="1282700"/>
                  </a:lnTo>
                  <a:lnTo>
                    <a:pt x="290199" y="1219200"/>
                  </a:lnTo>
                  <a:lnTo>
                    <a:pt x="324437" y="1244600"/>
                  </a:lnTo>
                  <a:lnTo>
                    <a:pt x="324437" y="1308100"/>
                  </a:lnTo>
                  <a:close/>
                </a:path>
                <a:path w="2409825" h="4102100">
                  <a:moveTo>
                    <a:pt x="636776" y="1308100"/>
                  </a:moveTo>
                  <a:lnTo>
                    <a:pt x="602538" y="1295400"/>
                  </a:lnTo>
                  <a:lnTo>
                    <a:pt x="602538" y="1231900"/>
                  </a:lnTo>
                  <a:lnTo>
                    <a:pt x="636776" y="1244600"/>
                  </a:lnTo>
                  <a:lnTo>
                    <a:pt x="636776" y="1308100"/>
                  </a:lnTo>
                  <a:close/>
                </a:path>
                <a:path w="2409825" h="4102100">
                  <a:moveTo>
                    <a:pt x="199501" y="1320800"/>
                  </a:moveTo>
                  <a:lnTo>
                    <a:pt x="165263" y="1295400"/>
                  </a:lnTo>
                  <a:lnTo>
                    <a:pt x="165263" y="1244600"/>
                  </a:lnTo>
                  <a:lnTo>
                    <a:pt x="199501" y="1257300"/>
                  </a:lnTo>
                  <a:lnTo>
                    <a:pt x="199501" y="1320800"/>
                  </a:lnTo>
                  <a:close/>
                </a:path>
                <a:path w="2409825" h="4102100">
                  <a:moveTo>
                    <a:pt x="511840" y="1320800"/>
                  </a:moveTo>
                  <a:lnTo>
                    <a:pt x="477602" y="1308100"/>
                  </a:lnTo>
                  <a:lnTo>
                    <a:pt x="477602" y="1244600"/>
                  </a:lnTo>
                  <a:lnTo>
                    <a:pt x="511840" y="1270000"/>
                  </a:lnTo>
                  <a:lnTo>
                    <a:pt x="511840" y="1320800"/>
                  </a:lnTo>
                  <a:close/>
                </a:path>
                <a:path w="2409825" h="4102100">
                  <a:moveTo>
                    <a:pt x="386905" y="1346200"/>
                  </a:moveTo>
                  <a:lnTo>
                    <a:pt x="352667" y="1320800"/>
                  </a:lnTo>
                  <a:lnTo>
                    <a:pt x="352667" y="1257300"/>
                  </a:lnTo>
                  <a:lnTo>
                    <a:pt x="386905" y="1282700"/>
                  </a:lnTo>
                  <a:lnTo>
                    <a:pt x="386905" y="1346200"/>
                  </a:lnTo>
                  <a:close/>
                </a:path>
                <a:path w="2409825" h="4102100">
                  <a:moveTo>
                    <a:pt x="261969" y="1358900"/>
                  </a:moveTo>
                  <a:lnTo>
                    <a:pt x="227731" y="1333500"/>
                  </a:lnTo>
                  <a:lnTo>
                    <a:pt x="227731" y="1270000"/>
                  </a:lnTo>
                  <a:lnTo>
                    <a:pt x="261969" y="1295400"/>
                  </a:lnTo>
                  <a:lnTo>
                    <a:pt x="261969" y="1358900"/>
                  </a:lnTo>
                  <a:close/>
                </a:path>
                <a:path w="2409825" h="4102100">
                  <a:moveTo>
                    <a:pt x="699244" y="1346200"/>
                  </a:moveTo>
                  <a:lnTo>
                    <a:pt x="665006" y="1333500"/>
                  </a:lnTo>
                  <a:lnTo>
                    <a:pt x="665006" y="1270000"/>
                  </a:lnTo>
                  <a:lnTo>
                    <a:pt x="699244" y="1282700"/>
                  </a:lnTo>
                  <a:lnTo>
                    <a:pt x="699244" y="1346200"/>
                  </a:lnTo>
                  <a:close/>
                </a:path>
                <a:path w="2409825" h="4102100">
                  <a:moveTo>
                    <a:pt x="574308" y="1358900"/>
                  </a:moveTo>
                  <a:lnTo>
                    <a:pt x="540070" y="1346200"/>
                  </a:lnTo>
                  <a:lnTo>
                    <a:pt x="540070" y="1282700"/>
                  </a:lnTo>
                  <a:lnTo>
                    <a:pt x="574308" y="1295400"/>
                  </a:lnTo>
                  <a:lnTo>
                    <a:pt x="574308" y="1358900"/>
                  </a:lnTo>
                  <a:close/>
                </a:path>
                <a:path w="2409825" h="4102100">
                  <a:moveTo>
                    <a:pt x="449373" y="1384300"/>
                  </a:moveTo>
                  <a:lnTo>
                    <a:pt x="415135" y="1358900"/>
                  </a:lnTo>
                  <a:lnTo>
                    <a:pt x="415135" y="1295400"/>
                  </a:lnTo>
                  <a:lnTo>
                    <a:pt x="449373" y="1320800"/>
                  </a:lnTo>
                  <a:lnTo>
                    <a:pt x="449373" y="1384300"/>
                  </a:lnTo>
                  <a:close/>
                </a:path>
                <a:path w="2409825" h="4102100">
                  <a:moveTo>
                    <a:pt x="324437" y="1397000"/>
                  </a:moveTo>
                  <a:lnTo>
                    <a:pt x="290199" y="1371600"/>
                  </a:lnTo>
                  <a:lnTo>
                    <a:pt x="290199" y="1308100"/>
                  </a:lnTo>
                  <a:lnTo>
                    <a:pt x="324437" y="1333500"/>
                  </a:lnTo>
                  <a:lnTo>
                    <a:pt x="324437" y="1397000"/>
                  </a:lnTo>
                  <a:close/>
                </a:path>
                <a:path w="2409825" h="4102100">
                  <a:moveTo>
                    <a:pt x="199501" y="1409700"/>
                  </a:moveTo>
                  <a:lnTo>
                    <a:pt x="165263" y="1384300"/>
                  </a:lnTo>
                  <a:lnTo>
                    <a:pt x="165263" y="1320800"/>
                  </a:lnTo>
                  <a:lnTo>
                    <a:pt x="199501" y="1346200"/>
                  </a:lnTo>
                  <a:lnTo>
                    <a:pt x="199501" y="1409700"/>
                  </a:lnTo>
                  <a:close/>
                </a:path>
                <a:path w="2409825" h="4102100">
                  <a:moveTo>
                    <a:pt x="636776" y="1397000"/>
                  </a:moveTo>
                  <a:lnTo>
                    <a:pt x="602538" y="1384300"/>
                  </a:lnTo>
                  <a:lnTo>
                    <a:pt x="602538" y="1320800"/>
                  </a:lnTo>
                  <a:lnTo>
                    <a:pt x="636776" y="1333500"/>
                  </a:lnTo>
                  <a:lnTo>
                    <a:pt x="636776" y="1397000"/>
                  </a:lnTo>
                  <a:close/>
                </a:path>
                <a:path w="2409825" h="4102100">
                  <a:moveTo>
                    <a:pt x="511840" y="1409700"/>
                  </a:moveTo>
                  <a:lnTo>
                    <a:pt x="477602" y="1397000"/>
                  </a:lnTo>
                  <a:lnTo>
                    <a:pt x="477602" y="1333500"/>
                  </a:lnTo>
                  <a:lnTo>
                    <a:pt x="511840" y="1346200"/>
                  </a:lnTo>
                  <a:lnTo>
                    <a:pt x="511840" y="1409700"/>
                  </a:lnTo>
                  <a:close/>
                </a:path>
                <a:path w="2409825" h="4102100">
                  <a:moveTo>
                    <a:pt x="386905" y="1435100"/>
                  </a:moveTo>
                  <a:lnTo>
                    <a:pt x="352667" y="1409700"/>
                  </a:lnTo>
                  <a:lnTo>
                    <a:pt x="352667" y="1346200"/>
                  </a:lnTo>
                  <a:lnTo>
                    <a:pt x="386905" y="1371600"/>
                  </a:lnTo>
                  <a:lnTo>
                    <a:pt x="386905" y="1435100"/>
                  </a:lnTo>
                  <a:close/>
                </a:path>
                <a:path w="2409825" h="4102100">
                  <a:moveTo>
                    <a:pt x="1213225" y="3975100"/>
                  </a:moveTo>
                  <a:lnTo>
                    <a:pt x="1196846" y="3975100"/>
                  </a:lnTo>
                  <a:lnTo>
                    <a:pt x="1196930" y="1866900"/>
                  </a:lnTo>
                  <a:lnTo>
                    <a:pt x="1197011" y="1384300"/>
                  </a:lnTo>
                  <a:lnTo>
                    <a:pt x="1118247" y="1346200"/>
                  </a:lnTo>
                  <a:lnTo>
                    <a:pt x="1152567" y="1346200"/>
                  </a:lnTo>
                  <a:lnTo>
                    <a:pt x="1204418" y="1371600"/>
                  </a:lnTo>
                  <a:lnTo>
                    <a:pt x="1235643" y="1371600"/>
                  </a:lnTo>
                  <a:lnTo>
                    <a:pt x="1213389" y="1384300"/>
                  </a:lnTo>
                  <a:lnTo>
                    <a:pt x="1213307" y="2349500"/>
                  </a:lnTo>
                  <a:lnTo>
                    <a:pt x="1245707" y="2349500"/>
                  </a:lnTo>
                  <a:lnTo>
                    <a:pt x="1219315" y="2362200"/>
                  </a:lnTo>
                  <a:lnTo>
                    <a:pt x="1249767" y="2387600"/>
                  </a:lnTo>
                  <a:lnTo>
                    <a:pt x="1213307" y="2387600"/>
                  </a:lnTo>
                  <a:lnTo>
                    <a:pt x="1213307" y="2413000"/>
                  </a:lnTo>
                  <a:lnTo>
                    <a:pt x="1243285" y="2438400"/>
                  </a:lnTo>
                  <a:lnTo>
                    <a:pt x="1213307" y="2438400"/>
                  </a:lnTo>
                  <a:lnTo>
                    <a:pt x="1213307" y="2921000"/>
                  </a:lnTo>
                  <a:lnTo>
                    <a:pt x="1333222" y="2921000"/>
                  </a:lnTo>
                  <a:lnTo>
                    <a:pt x="1213307" y="2946400"/>
                  </a:lnTo>
                  <a:lnTo>
                    <a:pt x="1213307" y="2971800"/>
                  </a:lnTo>
                  <a:lnTo>
                    <a:pt x="1373468" y="2971800"/>
                  </a:lnTo>
                  <a:lnTo>
                    <a:pt x="1213307" y="2997200"/>
                  </a:lnTo>
                  <a:lnTo>
                    <a:pt x="1213225" y="3975100"/>
                  </a:lnTo>
                  <a:close/>
                </a:path>
                <a:path w="2409825" h="4102100">
                  <a:moveTo>
                    <a:pt x="261969" y="1447800"/>
                  </a:moveTo>
                  <a:lnTo>
                    <a:pt x="227731" y="1422400"/>
                  </a:lnTo>
                  <a:lnTo>
                    <a:pt x="227731" y="1358900"/>
                  </a:lnTo>
                  <a:lnTo>
                    <a:pt x="261969" y="1384300"/>
                  </a:lnTo>
                  <a:lnTo>
                    <a:pt x="261969" y="1447800"/>
                  </a:lnTo>
                  <a:close/>
                </a:path>
                <a:path w="2409825" h="4102100">
                  <a:moveTo>
                    <a:pt x="699244" y="1435100"/>
                  </a:moveTo>
                  <a:lnTo>
                    <a:pt x="665006" y="1409700"/>
                  </a:lnTo>
                  <a:lnTo>
                    <a:pt x="665006" y="1358900"/>
                  </a:lnTo>
                  <a:lnTo>
                    <a:pt x="699244" y="1371600"/>
                  </a:lnTo>
                  <a:lnTo>
                    <a:pt x="699244" y="1435100"/>
                  </a:lnTo>
                  <a:close/>
                </a:path>
                <a:path w="2409825" h="4102100">
                  <a:moveTo>
                    <a:pt x="574308" y="1447800"/>
                  </a:moveTo>
                  <a:lnTo>
                    <a:pt x="540070" y="1435100"/>
                  </a:lnTo>
                  <a:lnTo>
                    <a:pt x="540070" y="1371600"/>
                  </a:lnTo>
                  <a:lnTo>
                    <a:pt x="574308" y="1384300"/>
                  </a:lnTo>
                  <a:lnTo>
                    <a:pt x="574308" y="1447800"/>
                  </a:lnTo>
                  <a:close/>
                </a:path>
                <a:path w="2409825" h="4102100">
                  <a:moveTo>
                    <a:pt x="449373" y="1460500"/>
                  </a:moveTo>
                  <a:lnTo>
                    <a:pt x="415135" y="1447800"/>
                  </a:lnTo>
                  <a:lnTo>
                    <a:pt x="415135" y="1384300"/>
                  </a:lnTo>
                  <a:lnTo>
                    <a:pt x="449373" y="1409700"/>
                  </a:lnTo>
                  <a:lnTo>
                    <a:pt x="449373" y="1460500"/>
                  </a:lnTo>
                  <a:close/>
                </a:path>
                <a:path w="2409825" h="4102100">
                  <a:moveTo>
                    <a:pt x="324437" y="1485900"/>
                  </a:moveTo>
                  <a:lnTo>
                    <a:pt x="290199" y="1460500"/>
                  </a:lnTo>
                  <a:lnTo>
                    <a:pt x="290199" y="1397000"/>
                  </a:lnTo>
                  <a:lnTo>
                    <a:pt x="324437" y="1422400"/>
                  </a:lnTo>
                  <a:lnTo>
                    <a:pt x="324437" y="1485900"/>
                  </a:lnTo>
                  <a:close/>
                </a:path>
                <a:path w="2409825" h="4102100">
                  <a:moveTo>
                    <a:pt x="199501" y="1485900"/>
                  </a:moveTo>
                  <a:lnTo>
                    <a:pt x="165263" y="1473200"/>
                  </a:lnTo>
                  <a:lnTo>
                    <a:pt x="165263" y="1409700"/>
                  </a:lnTo>
                  <a:lnTo>
                    <a:pt x="199501" y="1435100"/>
                  </a:lnTo>
                  <a:lnTo>
                    <a:pt x="199501" y="1485900"/>
                  </a:lnTo>
                  <a:close/>
                </a:path>
                <a:path w="2409825" h="4102100">
                  <a:moveTo>
                    <a:pt x="636776" y="1485900"/>
                  </a:moveTo>
                  <a:lnTo>
                    <a:pt x="602538" y="1460500"/>
                  </a:lnTo>
                  <a:lnTo>
                    <a:pt x="602538" y="1409700"/>
                  </a:lnTo>
                  <a:lnTo>
                    <a:pt x="636776" y="1422400"/>
                  </a:lnTo>
                  <a:lnTo>
                    <a:pt x="636776" y="1485900"/>
                  </a:lnTo>
                  <a:close/>
                </a:path>
                <a:path w="2409825" h="4102100">
                  <a:moveTo>
                    <a:pt x="511840" y="1498600"/>
                  </a:moveTo>
                  <a:lnTo>
                    <a:pt x="477602" y="1485900"/>
                  </a:lnTo>
                  <a:lnTo>
                    <a:pt x="477602" y="1422400"/>
                  </a:lnTo>
                  <a:lnTo>
                    <a:pt x="511840" y="1435100"/>
                  </a:lnTo>
                  <a:lnTo>
                    <a:pt x="511840" y="1498600"/>
                  </a:lnTo>
                  <a:close/>
                </a:path>
                <a:path w="2409825" h="4102100">
                  <a:moveTo>
                    <a:pt x="386905" y="1511300"/>
                  </a:moveTo>
                  <a:lnTo>
                    <a:pt x="352667" y="1498600"/>
                  </a:lnTo>
                  <a:lnTo>
                    <a:pt x="352667" y="1435100"/>
                  </a:lnTo>
                  <a:lnTo>
                    <a:pt x="386905" y="1460500"/>
                  </a:lnTo>
                  <a:lnTo>
                    <a:pt x="386905" y="1511300"/>
                  </a:lnTo>
                  <a:close/>
                </a:path>
                <a:path w="2409825" h="4102100">
                  <a:moveTo>
                    <a:pt x="699244" y="1524000"/>
                  </a:moveTo>
                  <a:lnTo>
                    <a:pt x="665006" y="1498600"/>
                  </a:lnTo>
                  <a:lnTo>
                    <a:pt x="665006" y="1435100"/>
                  </a:lnTo>
                  <a:lnTo>
                    <a:pt x="699244" y="1460500"/>
                  </a:lnTo>
                  <a:lnTo>
                    <a:pt x="699244" y="1524000"/>
                  </a:lnTo>
                  <a:close/>
                </a:path>
                <a:path w="2409825" h="4102100">
                  <a:moveTo>
                    <a:pt x="261969" y="1524000"/>
                  </a:moveTo>
                  <a:lnTo>
                    <a:pt x="227731" y="1511300"/>
                  </a:lnTo>
                  <a:lnTo>
                    <a:pt x="227731" y="1447800"/>
                  </a:lnTo>
                  <a:lnTo>
                    <a:pt x="261969" y="1460500"/>
                  </a:lnTo>
                  <a:lnTo>
                    <a:pt x="261969" y="1524000"/>
                  </a:lnTo>
                  <a:close/>
                </a:path>
                <a:path w="2409825" h="4102100">
                  <a:moveTo>
                    <a:pt x="574308" y="1536700"/>
                  </a:moveTo>
                  <a:lnTo>
                    <a:pt x="540070" y="1511300"/>
                  </a:lnTo>
                  <a:lnTo>
                    <a:pt x="540070" y="1460500"/>
                  </a:lnTo>
                  <a:lnTo>
                    <a:pt x="574308" y="1473200"/>
                  </a:lnTo>
                  <a:lnTo>
                    <a:pt x="574308" y="1536700"/>
                  </a:lnTo>
                  <a:close/>
                </a:path>
                <a:path w="2409825" h="4102100">
                  <a:moveTo>
                    <a:pt x="449373" y="1549400"/>
                  </a:moveTo>
                  <a:lnTo>
                    <a:pt x="415135" y="1536700"/>
                  </a:lnTo>
                  <a:lnTo>
                    <a:pt x="415135" y="1473200"/>
                  </a:lnTo>
                  <a:lnTo>
                    <a:pt x="449373" y="1485900"/>
                  </a:lnTo>
                  <a:lnTo>
                    <a:pt x="449373" y="1549400"/>
                  </a:lnTo>
                  <a:close/>
                </a:path>
                <a:path w="2409825" h="4102100">
                  <a:moveTo>
                    <a:pt x="324437" y="1562100"/>
                  </a:moveTo>
                  <a:lnTo>
                    <a:pt x="290199" y="1536700"/>
                  </a:lnTo>
                  <a:lnTo>
                    <a:pt x="290199" y="1485900"/>
                  </a:lnTo>
                  <a:lnTo>
                    <a:pt x="324437" y="1498600"/>
                  </a:lnTo>
                  <a:lnTo>
                    <a:pt x="324437" y="1562100"/>
                  </a:lnTo>
                  <a:close/>
                </a:path>
                <a:path w="2409825" h="4102100">
                  <a:moveTo>
                    <a:pt x="636776" y="1574800"/>
                  </a:moveTo>
                  <a:lnTo>
                    <a:pt x="602538" y="1549400"/>
                  </a:lnTo>
                  <a:lnTo>
                    <a:pt x="602538" y="1485900"/>
                  </a:lnTo>
                  <a:lnTo>
                    <a:pt x="636776" y="1511300"/>
                  </a:lnTo>
                  <a:lnTo>
                    <a:pt x="636776" y="1574800"/>
                  </a:lnTo>
                  <a:close/>
                </a:path>
                <a:path w="2409825" h="4102100">
                  <a:moveTo>
                    <a:pt x="199501" y="1587500"/>
                  </a:moveTo>
                  <a:lnTo>
                    <a:pt x="165263" y="1562100"/>
                  </a:lnTo>
                  <a:lnTo>
                    <a:pt x="165263" y="1498600"/>
                  </a:lnTo>
                  <a:lnTo>
                    <a:pt x="199501" y="1524000"/>
                  </a:lnTo>
                  <a:lnTo>
                    <a:pt x="199501" y="1587500"/>
                  </a:lnTo>
                  <a:close/>
                </a:path>
                <a:path w="2409825" h="4102100">
                  <a:moveTo>
                    <a:pt x="386905" y="1600200"/>
                  </a:moveTo>
                  <a:lnTo>
                    <a:pt x="352667" y="1574800"/>
                  </a:lnTo>
                  <a:lnTo>
                    <a:pt x="352667" y="1511300"/>
                  </a:lnTo>
                  <a:lnTo>
                    <a:pt x="386905" y="1536700"/>
                  </a:lnTo>
                  <a:lnTo>
                    <a:pt x="386905" y="1600200"/>
                  </a:lnTo>
                  <a:close/>
                </a:path>
                <a:path w="2409825" h="4102100">
                  <a:moveTo>
                    <a:pt x="511840" y="1587500"/>
                  </a:moveTo>
                  <a:lnTo>
                    <a:pt x="477602" y="1562100"/>
                  </a:lnTo>
                  <a:lnTo>
                    <a:pt x="477602" y="1511300"/>
                  </a:lnTo>
                  <a:lnTo>
                    <a:pt x="511840" y="1524000"/>
                  </a:lnTo>
                  <a:lnTo>
                    <a:pt x="511840" y="1587500"/>
                  </a:lnTo>
                  <a:close/>
                </a:path>
                <a:path w="2409825" h="4102100">
                  <a:moveTo>
                    <a:pt x="699244" y="1612900"/>
                  </a:moveTo>
                  <a:lnTo>
                    <a:pt x="665006" y="1587500"/>
                  </a:lnTo>
                  <a:lnTo>
                    <a:pt x="665006" y="1524000"/>
                  </a:lnTo>
                  <a:lnTo>
                    <a:pt x="699244" y="1549400"/>
                  </a:lnTo>
                  <a:lnTo>
                    <a:pt x="699244" y="1612900"/>
                  </a:lnTo>
                  <a:close/>
                </a:path>
                <a:path w="2409825" h="4102100">
                  <a:moveTo>
                    <a:pt x="261969" y="1612900"/>
                  </a:moveTo>
                  <a:lnTo>
                    <a:pt x="227731" y="1600200"/>
                  </a:lnTo>
                  <a:lnTo>
                    <a:pt x="227731" y="1536700"/>
                  </a:lnTo>
                  <a:lnTo>
                    <a:pt x="261969" y="1562100"/>
                  </a:lnTo>
                  <a:lnTo>
                    <a:pt x="261969" y="1612900"/>
                  </a:lnTo>
                  <a:close/>
                </a:path>
                <a:path w="2409825" h="4102100">
                  <a:moveTo>
                    <a:pt x="574308" y="1625600"/>
                  </a:moveTo>
                  <a:lnTo>
                    <a:pt x="540070" y="1600200"/>
                  </a:lnTo>
                  <a:lnTo>
                    <a:pt x="540070" y="1536700"/>
                  </a:lnTo>
                  <a:lnTo>
                    <a:pt x="574308" y="1562100"/>
                  </a:lnTo>
                  <a:lnTo>
                    <a:pt x="574308" y="1625600"/>
                  </a:lnTo>
                  <a:close/>
                </a:path>
                <a:path w="2409825" h="4102100">
                  <a:moveTo>
                    <a:pt x="449373" y="1638300"/>
                  </a:moveTo>
                  <a:lnTo>
                    <a:pt x="415135" y="1612900"/>
                  </a:lnTo>
                  <a:lnTo>
                    <a:pt x="415135" y="1549400"/>
                  </a:lnTo>
                  <a:lnTo>
                    <a:pt x="449373" y="1574800"/>
                  </a:lnTo>
                  <a:lnTo>
                    <a:pt x="449373" y="1638300"/>
                  </a:lnTo>
                  <a:close/>
                </a:path>
                <a:path w="2409825" h="4102100">
                  <a:moveTo>
                    <a:pt x="324437" y="1651000"/>
                  </a:moveTo>
                  <a:lnTo>
                    <a:pt x="290199" y="1638300"/>
                  </a:lnTo>
                  <a:lnTo>
                    <a:pt x="290199" y="1574800"/>
                  </a:lnTo>
                  <a:lnTo>
                    <a:pt x="324437" y="1587500"/>
                  </a:lnTo>
                  <a:lnTo>
                    <a:pt x="324437" y="1651000"/>
                  </a:lnTo>
                  <a:close/>
                </a:path>
                <a:path w="2409825" h="4102100">
                  <a:moveTo>
                    <a:pt x="636776" y="1663700"/>
                  </a:moveTo>
                  <a:lnTo>
                    <a:pt x="602538" y="1638300"/>
                  </a:lnTo>
                  <a:lnTo>
                    <a:pt x="602538" y="1574800"/>
                  </a:lnTo>
                  <a:lnTo>
                    <a:pt x="636776" y="1600200"/>
                  </a:lnTo>
                  <a:lnTo>
                    <a:pt x="636776" y="1663700"/>
                  </a:lnTo>
                  <a:close/>
                </a:path>
                <a:path w="2409825" h="4102100">
                  <a:moveTo>
                    <a:pt x="511840" y="1676400"/>
                  </a:moveTo>
                  <a:lnTo>
                    <a:pt x="477602" y="1651000"/>
                  </a:lnTo>
                  <a:lnTo>
                    <a:pt x="477602" y="1587500"/>
                  </a:lnTo>
                  <a:lnTo>
                    <a:pt x="511840" y="1612900"/>
                  </a:lnTo>
                  <a:lnTo>
                    <a:pt x="511840" y="1676400"/>
                  </a:lnTo>
                  <a:close/>
                </a:path>
                <a:path w="2409825" h="4102100">
                  <a:moveTo>
                    <a:pt x="386905" y="1689100"/>
                  </a:moveTo>
                  <a:lnTo>
                    <a:pt x="352667" y="1676400"/>
                  </a:lnTo>
                  <a:lnTo>
                    <a:pt x="352667" y="1612900"/>
                  </a:lnTo>
                  <a:lnTo>
                    <a:pt x="386905" y="1625600"/>
                  </a:lnTo>
                  <a:lnTo>
                    <a:pt x="386905" y="1689100"/>
                  </a:lnTo>
                  <a:close/>
                </a:path>
                <a:path w="2409825" h="4102100">
                  <a:moveTo>
                    <a:pt x="699244" y="1701800"/>
                  </a:moveTo>
                  <a:lnTo>
                    <a:pt x="665006" y="1676400"/>
                  </a:lnTo>
                  <a:lnTo>
                    <a:pt x="665006" y="1612900"/>
                  </a:lnTo>
                  <a:lnTo>
                    <a:pt x="699244" y="1638300"/>
                  </a:lnTo>
                  <a:lnTo>
                    <a:pt x="699244" y="1701800"/>
                  </a:lnTo>
                  <a:close/>
                </a:path>
                <a:path w="2409825" h="4102100">
                  <a:moveTo>
                    <a:pt x="574308" y="1701800"/>
                  </a:moveTo>
                  <a:lnTo>
                    <a:pt x="540070" y="1689100"/>
                  </a:lnTo>
                  <a:lnTo>
                    <a:pt x="540070" y="1625600"/>
                  </a:lnTo>
                  <a:lnTo>
                    <a:pt x="574308" y="1651000"/>
                  </a:lnTo>
                  <a:lnTo>
                    <a:pt x="574308" y="1701800"/>
                  </a:lnTo>
                  <a:close/>
                </a:path>
                <a:path w="2409825" h="4102100">
                  <a:moveTo>
                    <a:pt x="449373" y="1727200"/>
                  </a:moveTo>
                  <a:lnTo>
                    <a:pt x="415135" y="1701800"/>
                  </a:lnTo>
                  <a:lnTo>
                    <a:pt x="415135" y="1651000"/>
                  </a:lnTo>
                  <a:lnTo>
                    <a:pt x="449373" y="1663700"/>
                  </a:lnTo>
                  <a:lnTo>
                    <a:pt x="449373" y="1727200"/>
                  </a:lnTo>
                  <a:close/>
                </a:path>
                <a:path w="2409825" h="4102100">
                  <a:moveTo>
                    <a:pt x="636776" y="1739900"/>
                  </a:moveTo>
                  <a:lnTo>
                    <a:pt x="602538" y="1727200"/>
                  </a:lnTo>
                  <a:lnTo>
                    <a:pt x="602538" y="1663700"/>
                  </a:lnTo>
                  <a:lnTo>
                    <a:pt x="636776" y="1676400"/>
                  </a:lnTo>
                  <a:lnTo>
                    <a:pt x="636776" y="1739900"/>
                  </a:lnTo>
                  <a:close/>
                </a:path>
                <a:path w="2409825" h="4102100">
                  <a:moveTo>
                    <a:pt x="511840" y="1765300"/>
                  </a:moveTo>
                  <a:lnTo>
                    <a:pt x="477602" y="1739900"/>
                  </a:lnTo>
                  <a:lnTo>
                    <a:pt x="477602" y="1676400"/>
                  </a:lnTo>
                  <a:lnTo>
                    <a:pt x="511840" y="1701800"/>
                  </a:lnTo>
                  <a:lnTo>
                    <a:pt x="511840" y="1765300"/>
                  </a:lnTo>
                  <a:close/>
                </a:path>
                <a:path w="2409825" h="4102100">
                  <a:moveTo>
                    <a:pt x="699244" y="1778000"/>
                  </a:moveTo>
                  <a:lnTo>
                    <a:pt x="665006" y="1765300"/>
                  </a:lnTo>
                  <a:lnTo>
                    <a:pt x="665006" y="1701800"/>
                  </a:lnTo>
                  <a:lnTo>
                    <a:pt x="699244" y="1714500"/>
                  </a:lnTo>
                  <a:lnTo>
                    <a:pt x="699244" y="1778000"/>
                  </a:lnTo>
                  <a:close/>
                </a:path>
                <a:path w="2409825" h="4102100">
                  <a:moveTo>
                    <a:pt x="574308" y="1803400"/>
                  </a:moveTo>
                  <a:lnTo>
                    <a:pt x="540070" y="1778000"/>
                  </a:lnTo>
                  <a:lnTo>
                    <a:pt x="540070" y="1714500"/>
                  </a:lnTo>
                  <a:lnTo>
                    <a:pt x="574308" y="1739900"/>
                  </a:lnTo>
                  <a:lnTo>
                    <a:pt x="574308" y="1803400"/>
                  </a:lnTo>
                  <a:close/>
                </a:path>
                <a:path w="2409825" h="4102100">
                  <a:moveTo>
                    <a:pt x="636776" y="1828800"/>
                  </a:moveTo>
                  <a:lnTo>
                    <a:pt x="602538" y="1816100"/>
                  </a:lnTo>
                  <a:lnTo>
                    <a:pt x="602538" y="1752600"/>
                  </a:lnTo>
                  <a:lnTo>
                    <a:pt x="636776" y="1778000"/>
                  </a:lnTo>
                  <a:lnTo>
                    <a:pt x="636776" y="1828800"/>
                  </a:lnTo>
                  <a:close/>
                </a:path>
                <a:path w="2409825" h="4102100">
                  <a:moveTo>
                    <a:pt x="699244" y="1866900"/>
                  </a:moveTo>
                  <a:lnTo>
                    <a:pt x="665006" y="1854200"/>
                  </a:lnTo>
                  <a:lnTo>
                    <a:pt x="665006" y="1790700"/>
                  </a:lnTo>
                  <a:lnTo>
                    <a:pt x="699244" y="1803400"/>
                  </a:lnTo>
                  <a:lnTo>
                    <a:pt x="699244" y="1866900"/>
                  </a:lnTo>
                  <a:close/>
                </a:path>
                <a:path w="2409825" h="4102100">
                  <a:moveTo>
                    <a:pt x="1245707" y="2349500"/>
                  </a:moveTo>
                  <a:lnTo>
                    <a:pt x="1213307" y="2349500"/>
                  </a:lnTo>
                  <a:lnTo>
                    <a:pt x="1300218" y="2298700"/>
                  </a:lnTo>
                  <a:lnTo>
                    <a:pt x="1329052" y="2324100"/>
                  </a:lnTo>
                  <a:lnTo>
                    <a:pt x="1298490" y="2324100"/>
                  </a:lnTo>
                  <a:lnTo>
                    <a:pt x="1245707" y="2349500"/>
                  </a:lnTo>
                  <a:close/>
                </a:path>
                <a:path w="2409825" h="4102100">
                  <a:moveTo>
                    <a:pt x="1404880" y="2489200"/>
                  </a:moveTo>
                  <a:lnTo>
                    <a:pt x="1371575" y="2489200"/>
                  </a:lnTo>
                  <a:lnTo>
                    <a:pt x="1450750" y="2451100"/>
                  </a:lnTo>
                  <a:lnTo>
                    <a:pt x="1298490" y="2324100"/>
                  </a:lnTo>
                  <a:lnTo>
                    <a:pt x="1329052" y="2324100"/>
                  </a:lnTo>
                  <a:lnTo>
                    <a:pt x="1473219" y="2451100"/>
                  </a:lnTo>
                  <a:lnTo>
                    <a:pt x="1473219" y="2463800"/>
                  </a:lnTo>
                  <a:lnTo>
                    <a:pt x="1456841" y="2463800"/>
                  </a:lnTo>
                  <a:lnTo>
                    <a:pt x="1404880" y="2489200"/>
                  </a:lnTo>
                  <a:close/>
                </a:path>
                <a:path w="2409825" h="4102100">
                  <a:moveTo>
                    <a:pt x="1373468" y="2971800"/>
                  </a:moveTo>
                  <a:lnTo>
                    <a:pt x="1213307" y="2971800"/>
                  </a:lnTo>
                  <a:lnTo>
                    <a:pt x="1362522" y="2959100"/>
                  </a:lnTo>
                  <a:lnTo>
                    <a:pt x="1362522" y="2501900"/>
                  </a:lnTo>
                  <a:lnTo>
                    <a:pt x="1213307" y="2387600"/>
                  </a:lnTo>
                  <a:lnTo>
                    <a:pt x="1249767" y="2387600"/>
                  </a:lnTo>
                  <a:lnTo>
                    <a:pt x="1371575" y="2489200"/>
                  </a:lnTo>
                  <a:lnTo>
                    <a:pt x="1404880" y="2489200"/>
                  </a:lnTo>
                  <a:lnTo>
                    <a:pt x="1378900" y="2501900"/>
                  </a:lnTo>
                  <a:lnTo>
                    <a:pt x="1378900" y="2946400"/>
                  </a:lnTo>
                  <a:lnTo>
                    <a:pt x="1413368" y="2946400"/>
                  </a:lnTo>
                  <a:lnTo>
                    <a:pt x="1373468" y="2971800"/>
                  </a:lnTo>
                  <a:close/>
                </a:path>
                <a:path w="2409825" h="4102100">
                  <a:moveTo>
                    <a:pt x="1333222" y="2921000"/>
                  </a:moveTo>
                  <a:lnTo>
                    <a:pt x="1213307" y="2921000"/>
                  </a:lnTo>
                  <a:lnTo>
                    <a:pt x="1316844" y="2857500"/>
                  </a:lnTo>
                  <a:lnTo>
                    <a:pt x="1316844" y="2527300"/>
                  </a:lnTo>
                  <a:lnTo>
                    <a:pt x="1213307" y="2438400"/>
                  </a:lnTo>
                  <a:lnTo>
                    <a:pt x="1243285" y="2438400"/>
                  </a:lnTo>
                  <a:lnTo>
                    <a:pt x="1333222" y="2514600"/>
                  </a:lnTo>
                  <a:lnTo>
                    <a:pt x="1333222" y="2921000"/>
                  </a:lnTo>
                  <a:close/>
                </a:path>
                <a:path w="2409825" h="4102100">
                  <a:moveTo>
                    <a:pt x="1413368" y="2946400"/>
                  </a:moveTo>
                  <a:lnTo>
                    <a:pt x="1378900" y="2946400"/>
                  </a:lnTo>
                  <a:lnTo>
                    <a:pt x="1456841" y="2908300"/>
                  </a:lnTo>
                  <a:lnTo>
                    <a:pt x="1456841" y="2463800"/>
                  </a:lnTo>
                  <a:lnTo>
                    <a:pt x="1473219" y="2463800"/>
                  </a:lnTo>
                  <a:lnTo>
                    <a:pt x="1473219" y="2908300"/>
                  </a:lnTo>
                  <a:lnTo>
                    <a:pt x="1413368" y="2946400"/>
                  </a:lnTo>
                  <a:close/>
                </a:path>
                <a:path w="2409825" h="4102100">
                  <a:moveTo>
                    <a:pt x="199501" y="2692400"/>
                  </a:moveTo>
                  <a:lnTo>
                    <a:pt x="165263" y="2667000"/>
                  </a:lnTo>
                  <a:lnTo>
                    <a:pt x="165263" y="2603500"/>
                  </a:lnTo>
                  <a:lnTo>
                    <a:pt x="199501" y="2628900"/>
                  </a:lnTo>
                  <a:lnTo>
                    <a:pt x="199501" y="2692400"/>
                  </a:lnTo>
                  <a:close/>
                </a:path>
                <a:path w="2409825" h="4102100">
                  <a:moveTo>
                    <a:pt x="261969" y="2717800"/>
                  </a:moveTo>
                  <a:lnTo>
                    <a:pt x="227731" y="2705100"/>
                  </a:lnTo>
                  <a:lnTo>
                    <a:pt x="227731" y="2641600"/>
                  </a:lnTo>
                  <a:lnTo>
                    <a:pt x="261969" y="2654300"/>
                  </a:lnTo>
                  <a:lnTo>
                    <a:pt x="261969" y="2717800"/>
                  </a:lnTo>
                  <a:close/>
                </a:path>
                <a:path w="2409825" h="4102100">
                  <a:moveTo>
                    <a:pt x="324437" y="2755900"/>
                  </a:moveTo>
                  <a:lnTo>
                    <a:pt x="290199" y="2743200"/>
                  </a:lnTo>
                  <a:lnTo>
                    <a:pt x="290199" y="2679700"/>
                  </a:lnTo>
                  <a:lnTo>
                    <a:pt x="324437" y="2692400"/>
                  </a:lnTo>
                  <a:lnTo>
                    <a:pt x="324437" y="2755900"/>
                  </a:lnTo>
                  <a:close/>
                </a:path>
                <a:path w="2409825" h="4102100">
                  <a:moveTo>
                    <a:pt x="199501" y="2768600"/>
                  </a:moveTo>
                  <a:lnTo>
                    <a:pt x="165263" y="2755900"/>
                  </a:lnTo>
                  <a:lnTo>
                    <a:pt x="165263" y="2692400"/>
                  </a:lnTo>
                  <a:lnTo>
                    <a:pt x="199501" y="2717800"/>
                  </a:lnTo>
                  <a:lnTo>
                    <a:pt x="199501" y="2768600"/>
                  </a:lnTo>
                  <a:close/>
                </a:path>
                <a:path w="2409825" h="4102100">
                  <a:moveTo>
                    <a:pt x="386905" y="2794000"/>
                  </a:moveTo>
                  <a:lnTo>
                    <a:pt x="352667" y="2768600"/>
                  </a:lnTo>
                  <a:lnTo>
                    <a:pt x="352667" y="2717800"/>
                  </a:lnTo>
                  <a:lnTo>
                    <a:pt x="386905" y="2730500"/>
                  </a:lnTo>
                  <a:lnTo>
                    <a:pt x="386905" y="2794000"/>
                  </a:lnTo>
                  <a:close/>
                </a:path>
                <a:path w="2409825" h="4102100">
                  <a:moveTo>
                    <a:pt x="261969" y="2806700"/>
                  </a:moveTo>
                  <a:lnTo>
                    <a:pt x="227731" y="2794000"/>
                  </a:lnTo>
                  <a:lnTo>
                    <a:pt x="227731" y="2730500"/>
                  </a:lnTo>
                  <a:lnTo>
                    <a:pt x="261969" y="2743200"/>
                  </a:lnTo>
                  <a:lnTo>
                    <a:pt x="261969" y="2806700"/>
                  </a:lnTo>
                  <a:close/>
                </a:path>
                <a:path w="2409825" h="4102100">
                  <a:moveTo>
                    <a:pt x="449373" y="2832100"/>
                  </a:moveTo>
                  <a:lnTo>
                    <a:pt x="415135" y="2806700"/>
                  </a:lnTo>
                  <a:lnTo>
                    <a:pt x="415135" y="2743200"/>
                  </a:lnTo>
                  <a:lnTo>
                    <a:pt x="449373" y="2768600"/>
                  </a:lnTo>
                  <a:lnTo>
                    <a:pt x="449373" y="2832100"/>
                  </a:lnTo>
                  <a:close/>
                </a:path>
                <a:path w="2409825" h="4102100">
                  <a:moveTo>
                    <a:pt x="324437" y="2844800"/>
                  </a:moveTo>
                  <a:lnTo>
                    <a:pt x="290199" y="2819400"/>
                  </a:lnTo>
                  <a:lnTo>
                    <a:pt x="290199" y="2768600"/>
                  </a:lnTo>
                  <a:lnTo>
                    <a:pt x="324437" y="2781300"/>
                  </a:lnTo>
                  <a:lnTo>
                    <a:pt x="324437" y="2844800"/>
                  </a:lnTo>
                  <a:close/>
                </a:path>
                <a:path w="2409825" h="4102100">
                  <a:moveTo>
                    <a:pt x="199501" y="2857500"/>
                  </a:moveTo>
                  <a:lnTo>
                    <a:pt x="165263" y="2844800"/>
                  </a:lnTo>
                  <a:lnTo>
                    <a:pt x="165263" y="2781300"/>
                  </a:lnTo>
                  <a:lnTo>
                    <a:pt x="199501" y="2794000"/>
                  </a:lnTo>
                  <a:lnTo>
                    <a:pt x="199501" y="2857500"/>
                  </a:lnTo>
                  <a:close/>
                </a:path>
                <a:path w="2409825" h="4102100">
                  <a:moveTo>
                    <a:pt x="511840" y="2870200"/>
                  </a:moveTo>
                  <a:lnTo>
                    <a:pt x="477602" y="2844800"/>
                  </a:lnTo>
                  <a:lnTo>
                    <a:pt x="477602" y="2781300"/>
                  </a:lnTo>
                  <a:lnTo>
                    <a:pt x="511840" y="2806700"/>
                  </a:lnTo>
                  <a:lnTo>
                    <a:pt x="511840" y="2870200"/>
                  </a:lnTo>
                  <a:close/>
                </a:path>
                <a:path w="2409825" h="4102100">
                  <a:moveTo>
                    <a:pt x="386905" y="2882900"/>
                  </a:moveTo>
                  <a:lnTo>
                    <a:pt x="352667" y="2857500"/>
                  </a:lnTo>
                  <a:lnTo>
                    <a:pt x="352667" y="2794000"/>
                  </a:lnTo>
                  <a:lnTo>
                    <a:pt x="386905" y="2819400"/>
                  </a:lnTo>
                  <a:lnTo>
                    <a:pt x="386905" y="2882900"/>
                  </a:lnTo>
                  <a:close/>
                </a:path>
                <a:path w="2409825" h="4102100">
                  <a:moveTo>
                    <a:pt x="261969" y="2895600"/>
                  </a:moveTo>
                  <a:lnTo>
                    <a:pt x="227731" y="2870200"/>
                  </a:lnTo>
                  <a:lnTo>
                    <a:pt x="227731" y="2819400"/>
                  </a:lnTo>
                  <a:lnTo>
                    <a:pt x="261969" y="2832100"/>
                  </a:lnTo>
                  <a:lnTo>
                    <a:pt x="261969" y="2895600"/>
                  </a:lnTo>
                  <a:close/>
                </a:path>
                <a:path w="2409825" h="4102100">
                  <a:moveTo>
                    <a:pt x="574308" y="2908300"/>
                  </a:moveTo>
                  <a:lnTo>
                    <a:pt x="540070" y="2882900"/>
                  </a:lnTo>
                  <a:lnTo>
                    <a:pt x="540070" y="2819400"/>
                  </a:lnTo>
                  <a:lnTo>
                    <a:pt x="574308" y="2844800"/>
                  </a:lnTo>
                  <a:lnTo>
                    <a:pt x="574308" y="2908300"/>
                  </a:lnTo>
                  <a:close/>
                </a:path>
                <a:path w="2409825" h="4102100">
                  <a:moveTo>
                    <a:pt x="449373" y="2921000"/>
                  </a:moveTo>
                  <a:lnTo>
                    <a:pt x="415135" y="2895600"/>
                  </a:lnTo>
                  <a:lnTo>
                    <a:pt x="415135" y="2832100"/>
                  </a:lnTo>
                  <a:lnTo>
                    <a:pt x="449373" y="2857500"/>
                  </a:lnTo>
                  <a:lnTo>
                    <a:pt x="449373" y="2921000"/>
                  </a:lnTo>
                  <a:close/>
                </a:path>
                <a:path w="2409825" h="4102100">
                  <a:moveTo>
                    <a:pt x="324437" y="2933700"/>
                  </a:moveTo>
                  <a:lnTo>
                    <a:pt x="290199" y="2908300"/>
                  </a:lnTo>
                  <a:lnTo>
                    <a:pt x="290199" y="2844800"/>
                  </a:lnTo>
                  <a:lnTo>
                    <a:pt x="324437" y="2870200"/>
                  </a:lnTo>
                  <a:lnTo>
                    <a:pt x="324437" y="2933700"/>
                  </a:lnTo>
                  <a:close/>
                </a:path>
                <a:path w="2409825" h="4102100">
                  <a:moveTo>
                    <a:pt x="636776" y="2933700"/>
                  </a:moveTo>
                  <a:lnTo>
                    <a:pt x="602538" y="2921000"/>
                  </a:lnTo>
                  <a:lnTo>
                    <a:pt x="602538" y="2857500"/>
                  </a:lnTo>
                  <a:lnTo>
                    <a:pt x="636776" y="2870200"/>
                  </a:lnTo>
                  <a:lnTo>
                    <a:pt x="636776" y="2933700"/>
                  </a:lnTo>
                  <a:close/>
                </a:path>
                <a:path w="2409825" h="4102100">
                  <a:moveTo>
                    <a:pt x="199501" y="2946400"/>
                  </a:moveTo>
                  <a:lnTo>
                    <a:pt x="165263" y="2933700"/>
                  </a:lnTo>
                  <a:lnTo>
                    <a:pt x="165263" y="2870200"/>
                  </a:lnTo>
                  <a:lnTo>
                    <a:pt x="199501" y="2882900"/>
                  </a:lnTo>
                  <a:lnTo>
                    <a:pt x="199501" y="2946400"/>
                  </a:lnTo>
                  <a:close/>
                </a:path>
                <a:path w="2409825" h="4102100">
                  <a:moveTo>
                    <a:pt x="511840" y="2959100"/>
                  </a:moveTo>
                  <a:lnTo>
                    <a:pt x="477602" y="2933700"/>
                  </a:lnTo>
                  <a:lnTo>
                    <a:pt x="477602" y="2870200"/>
                  </a:lnTo>
                  <a:lnTo>
                    <a:pt x="511840" y="2895600"/>
                  </a:lnTo>
                  <a:lnTo>
                    <a:pt x="511840" y="2959100"/>
                  </a:lnTo>
                  <a:close/>
                </a:path>
                <a:path w="2409825" h="4102100">
                  <a:moveTo>
                    <a:pt x="386905" y="2971800"/>
                  </a:moveTo>
                  <a:lnTo>
                    <a:pt x="352667" y="2946400"/>
                  </a:lnTo>
                  <a:lnTo>
                    <a:pt x="352667" y="2882900"/>
                  </a:lnTo>
                  <a:lnTo>
                    <a:pt x="386905" y="2908300"/>
                  </a:lnTo>
                  <a:lnTo>
                    <a:pt x="386905" y="2971800"/>
                  </a:lnTo>
                  <a:close/>
                </a:path>
                <a:path w="2409825" h="4102100">
                  <a:moveTo>
                    <a:pt x="261969" y="2984500"/>
                  </a:moveTo>
                  <a:lnTo>
                    <a:pt x="227731" y="2959100"/>
                  </a:lnTo>
                  <a:lnTo>
                    <a:pt x="227731" y="2895600"/>
                  </a:lnTo>
                  <a:lnTo>
                    <a:pt x="261969" y="2921000"/>
                  </a:lnTo>
                  <a:lnTo>
                    <a:pt x="261969" y="2984500"/>
                  </a:lnTo>
                  <a:close/>
                </a:path>
                <a:path w="2409825" h="4102100">
                  <a:moveTo>
                    <a:pt x="699244" y="2971800"/>
                  </a:moveTo>
                  <a:lnTo>
                    <a:pt x="665006" y="2959100"/>
                  </a:lnTo>
                  <a:lnTo>
                    <a:pt x="665006" y="2895600"/>
                  </a:lnTo>
                  <a:lnTo>
                    <a:pt x="699244" y="2908300"/>
                  </a:lnTo>
                  <a:lnTo>
                    <a:pt x="699244" y="2971800"/>
                  </a:lnTo>
                  <a:close/>
                </a:path>
                <a:path w="2409825" h="4102100">
                  <a:moveTo>
                    <a:pt x="574308" y="2984500"/>
                  </a:moveTo>
                  <a:lnTo>
                    <a:pt x="540070" y="2971800"/>
                  </a:lnTo>
                  <a:lnTo>
                    <a:pt x="540070" y="2908300"/>
                  </a:lnTo>
                  <a:lnTo>
                    <a:pt x="574308" y="2933700"/>
                  </a:lnTo>
                  <a:lnTo>
                    <a:pt x="574308" y="2984500"/>
                  </a:lnTo>
                  <a:close/>
                </a:path>
                <a:path w="2409825" h="4102100">
                  <a:moveTo>
                    <a:pt x="449373" y="3009900"/>
                  </a:moveTo>
                  <a:lnTo>
                    <a:pt x="415135" y="2984500"/>
                  </a:lnTo>
                  <a:lnTo>
                    <a:pt x="415135" y="2921000"/>
                  </a:lnTo>
                  <a:lnTo>
                    <a:pt x="449373" y="2946400"/>
                  </a:lnTo>
                  <a:lnTo>
                    <a:pt x="449373" y="3009900"/>
                  </a:lnTo>
                  <a:close/>
                </a:path>
                <a:path w="2409825" h="4102100">
                  <a:moveTo>
                    <a:pt x="324437" y="3022600"/>
                  </a:moveTo>
                  <a:lnTo>
                    <a:pt x="290199" y="2997200"/>
                  </a:lnTo>
                  <a:lnTo>
                    <a:pt x="290199" y="2933700"/>
                  </a:lnTo>
                  <a:lnTo>
                    <a:pt x="324437" y="2959100"/>
                  </a:lnTo>
                  <a:lnTo>
                    <a:pt x="324437" y="3022600"/>
                  </a:lnTo>
                  <a:close/>
                </a:path>
                <a:path w="2409825" h="4102100">
                  <a:moveTo>
                    <a:pt x="636776" y="3022600"/>
                  </a:moveTo>
                  <a:lnTo>
                    <a:pt x="602538" y="3009900"/>
                  </a:lnTo>
                  <a:lnTo>
                    <a:pt x="602538" y="2946400"/>
                  </a:lnTo>
                  <a:lnTo>
                    <a:pt x="636776" y="2959100"/>
                  </a:lnTo>
                  <a:lnTo>
                    <a:pt x="636776" y="3022600"/>
                  </a:lnTo>
                  <a:close/>
                </a:path>
                <a:path w="2409825" h="4102100">
                  <a:moveTo>
                    <a:pt x="199501" y="3035300"/>
                  </a:moveTo>
                  <a:lnTo>
                    <a:pt x="165263" y="3009900"/>
                  </a:lnTo>
                  <a:lnTo>
                    <a:pt x="165263" y="2959100"/>
                  </a:lnTo>
                  <a:lnTo>
                    <a:pt x="199501" y="2971800"/>
                  </a:lnTo>
                  <a:lnTo>
                    <a:pt x="199501" y="3035300"/>
                  </a:lnTo>
                  <a:close/>
                </a:path>
                <a:path w="2409825" h="4102100">
                  <a:moveTo>
                    <a:pt x="511840" y="3035300"/>
                  </a:moveTo>
                  <a:lnTo>
                    <a:pt x="477602" y="3022600"/>
                  </a:lnTo>
                  <a:lnTo>
                    <a:pt x="477602" y="2959100"/>
                  </a:lnTo>
                  <a:lnTo>
                    <a:pt x="511840" y="2984500"/>
                  </a:lnTo>
                  <a:lnTo>
                    <a:pt x="511840" y="3035300"/>
                  </a:lnTo>
                  <a:close/>
                </a:path>
                <a:path w="2409825" h="4102100">
                  <a:moveTo>
                    <a:pt x="386905" y="3060700"/>
                  </a:moveTo>
                  <a:lnTo>
                    <a:pt x="352667" y="3035300"/>
                  </a:lnTo>
                  <a:lnTo>
                    <a:pt x="352667" y="2971800"/>
                  </a:lnTo>
                  <a:lnTo>
                    <a:pt x="386905" y="2997200"/>
                  </a:lnTo>
                  <a:lnTo>
                    <a:pt x="386905" y="3060700"/>
                  </a:lnTo>
                  <a:close/>
                </a:path>
                <a:path w="2409825" h="4102100">
                  <a:moveTo>
                    <a:pt x="261969" y="3073400"/>
                  </a:moveTo>
                  <a:lnTo>
                    <a:pt x="227731" y="3048000"/>
                  </a:lnTo>
                  <a:lnTo>
                    <a:pt x="227731" y="2984500"/>
                  </a:lnTo>
                  <a:lnTo>
                    <a:pt x="261969" y="3009900"/>
                  </a:lnTo>
                  <a:lnTo>
                    <a:pt x="261969" y="3073400"/>
                  </a:lnTo>
                  <a:close/>
                </a:path>
                <a:path w="2409825" h="4102100">
                  <a:moveTo>
                    <a:pt x="699244" y="3060700"/>
                  </a:moveTo>
                  <a:lnTo>
                    <a:pt x="665006" y="3048000"/>
                  </a:lnTo>
                  <a:lnTo>
                    <a:pt x="665006" y="2984500"/>
                  </a:lnTo>
                  <a:lnTo>
                    <a:pt x="699244" y="2997200"/>
                  </a:lnTo>
                  <a:lnTo>
                    <a:pt x="699244" y="3060700"/>
                  </a:lnTo>
                  <a:close/>
                </a:path>
                <a:path w="2409825" h="4102100">
                  <a:moveTo>
                    <a:pt x="574308" y="3073400"/>
                  </a:moveTo>
                  <a:lnTo>
                    <a:pt x="540070" y="3060700"/>
                  </a:lnTo>
                  <a:lnTo>
                    <a:pt x="540070" y="2997200"/>
                  </a:lnTo>
                  <a:lnTo>
                    <a:pt x="574308" y="3009900"/>
                  </a:lnTo>
                  <a:lnTo>
                    <a:pt x="574308" y="3073400"/>
                  </a:lnTo>
                  <a:close/>
                </a:path>
                <a:path w="2409825" h="4102100">
                  <a:moveTo>
                    <a:pt x="449373" y="3086100"/>
                  </a:moveTo>
                  <a:lnTo>
                    <a:pt x="415135" y="3073400"/>
                  </a:lnTo>
                  <a:lnTo>
                    <a:pt x="415135" y="3009900"/>
                  </a:lnTo>
                  <a:lnTo>
                    <a:pt x="449373" y="3035300"/>
                  </a:lnTo>
                  <a:lnTo>
                    <a:pt x="449373" y="3086100"/>
                  </a:lnTo>
                  <a:close/>
                </a:path>
                <a:path w="2409825" h="4102100">
                  <a:moveTo>
                    <a:pt x="324437" y="3111500"/>
                  </a:moveTo>
                  <a:lnTo>
                    <a:pt x="290199" y="3086100"/>
                  </a:lnTo>
                  <a:lnTo>
                    <a:pt x="290199" y="3022600"/>
                  </a:lnTo>
                  <a:lnTo>
                    <a:pt x="324437" y="3048000"/>
                  </a:lnTo>
                  <a:lnTo>
                    <a:pt x="324437" y="3111500"/>
                  </a:lnTo>
                  <a:close/>
                </a:path>
                <a:path w="2409825" h="4102100">
                  <a:moveTo>
                    <a:pt x="199501" y="3111500"/>
                  </a:moveTo>
                  <a:lnTo>
                    <a:pt x="165263" y="3098800"/>
                  </a:lnTo>
                  <a:lnTo>
                    <a:pt x="165263" y="3035300"/>
                  </a:lnTo>
                  <a:lnTo>
                    <a:pt x="199501" y="3060700"/>
                  </a:lnTo>
                  <a:lnTo>
                    <a:pt x="199501" y="3111500"/>
                  </a:lnTo>
                  <a:close/>
                </a:path>
                <a:path w="2409825" h="4102100">
                  <a:moveTo>
                    <a:pt x="636776" y="3111500"/>
                  </a:moveTo>
                  <a:lnTo>
                    <a:pt x="602538" y="3098800"/>
                  </a:lnTo>
                  <a:lnTo>
                    <a:pt x="602538" y="3035300"/>
                  </a:lnTo>
                  <a:lnTo>
                    <a:pt x="636776" y="3048000"/>
                  </a:lnTo>
                  <a:lnTo>
                    <a:pt x="636776" y="3111500"/>
                  </a:lnTo>
                  <a:close/>
                </a:path>
                <a:path w="2409825" h="4102100">
                  <a:moveTo>
                    <a:pt x="511840" y="3124200"/>
                  </a:moveTo>
                  <a:lnTo>
                    <a:pt x="477602" y="3111500"/>
                  </a:lnTo>
                  <a:lnTo>
                    <a:pt x="477602" y="3048000"/>
                  </a:lnTo>
                  <a:lnTo>
                    <a:pt x="511840" y="3060700"/>
                  </a:lnTo>
                  <a:lnTo>
                    <a:pt x="511840" y="3124200"/>
                  </a:lnTo>
                  <a:close/>
                </a:path>
                <a:path w="2409825" h="4102100">
                  <a:moveTo>
                    <a:pt x="386905" y="3136900"/>
                  </a:moveTo>
                  <a:lnTo>
                    <a:pt x="352667" y="3124200"/>
                  </a:lnTo>
                  <a:lnTo>
                    <a:pt x="352667" y="3060700"/>
                  </a:lnTo>
                  <a:lnTo>
                    <a:pt x="386905" y="3086100"/>
                  </a:lnTo>
                  <a:lnTo>
                    <a:pt x="386905" y="3136900"/>
                  </a:lnTo>
                  <a:close/>
                </a:path>
                <a:path w="2409825" h="4102100">
                  <a:moveTo>
                    <a:pt x="261969" y="3149600"/>
                  </a:moveTo>
                  <a:lnTo>
                    <a:pt x="227731" y="3136900"/>
                  </a:lnTo>
                  <a:lnTo>
                    <a:pt x="227731" y="3073400"/>
                  </a:lnTo>
                  <a:lnTo>
                    <a:pt x="261969" y="3086100"/>
                  </a:lnTo>
                  <a:lnTo>
                    <a:pt x="261969" y="3149600"/>
                  </a:lnTo>
                  <a:close/>
                </a:path>
                <a:path w="2409825" h="4102100">
                  <a:moveTo>
                    <a:pt x="699244" y="3149600"/>
                  </a:moveTo>
                  <a:lnTo>
                    <a:pt x="665006" y="3124200"/>
                  </a:lnTo>
                  <a:lnTo>
                    <a:pt x="665006" y="3073400"/>
                  </a:lnTo>
                  <a:lnTo>
                    <a:pt x="699244" y="3086100"/>
                  </a:lnTo>
                  <a:lnTo>
                    <a:pt x="699244" y="3149600"/>
                  </a:lnTo>
                  <a:close/>
                </a:path>
                <a:path w="2409825" h="4102100">
                  <a:moveTo>
                    <a:pt x="574308" y="3162300"/>
                  </a:moveTo>
                  <a:lnTo>
                    <a:pt x="540070" y="3149600"/>
                  </a:lnTo>
                  <a:lnTo>
                    <a:pt x="540070" y="3086100"/>
                  </a:lnTo>
                  <a:lnTo>
                    <a:pt x="574308" y="3098800"/>
                  </a:lnTo>
                  <a:lnTo>
                    <a:pt x="574308" y="3162300"/>
                  </a:lnTo>
                  <a:close/>
                </a:path>
                <a:path w="2409825" h="4102100">
                  <a:moveTo>
                    <a:pt x="449373" y="3175000"/>
                  </a:moveTo>
                  <a:lnTo>
                    <a:pt x="415135" y="3162300"/>
                  </a:lnTo>
                  <a:lnTo>
                    <a:pt x="415135" y="3098800"/>
                  </a:lnTo>
                  <a:lnTo>
                    <a:pt x="449373" y="3111500"/>
                  </a:lnTo>
                  <a:lnTo>
                    <a:pt x="449373" y="3175000"/>
                  </a:lnTo>
                  <a:close/>
                </a:path>
                <a:path w="2409825" h="4102100">
                  <a:moveTo>
                    <a:pt x="324437" y="3187700"/>
                  </a:moveTo>
                  <a:lnTo>
                    <a:pt x="290199" y="3175000"/>
                  </a:lnTo>
                  <a:lnTo>
                    <a:pt x="290199" y="3111500"/>
                  </a:lnTo>
                  <a:lnTo>
                    <a:pt x="324437" y="3124200"/>
                  </a:lnTo>
                  <a:lnTo>
                    <a:pt x="324437" y="3187700"/>
                  </a:lnTo>
                  <a:close/>
                </a:path>
                <a:path w="2409825" h="4102100">
                  <a:moveTo>
                    <a:pt x="199501" y="3213100"/>
                  </a:moveTo>
                  <a:lnTo>
                    <a:pt x="165263" y="3187700"/>
                  </a:lnTo>
                  <a:lnTo>
                    <a:pt x="165263" y="3124200"/>
                  </a:lnTo>
                  <a:lnTo>
                    <a:pt x="199501" y="3149600"/>
                  </a:lnTo>
                  <a:lnTo>
                    <a:pt x="199501" y="3213100"/>
                  </a:lnTo>
                  <a:close/>
                </a:path>
                <a:path w="2409825" h="4102100">
                  <a:moveTo>
                    <a:pt x="636776" y="3200400"/>
                  </a:moveTo>
                  <a:lnTo>
                    <a:pt x="602538" y="3175000"/>
                  </a:lnTo>
                  <a:lnTo>
                    <a:pt x="602538" y="3124200"/>
                  </a:lnTo>
                  <a:lnTo>
                    <a:pt x="636776" y="3136900"/>
                  </a:lnTo>
                  <a:lnTo>
                    <a:pt x="636776" y="3200400"/>
                  </a:lnTo>
                  <a:close/>
                </a:path>
                <a:path w="2409825" h="4102100">
                  <a:moveTo>
                    <a:pt x="511840" y="3213100"/>
                  </a:moveTo>
                  <a:lnTo>
                    <a:pt x="477602" y="3200400"/>
                  </a:lnTo>
                  <a:lnTo>
                    <a:pt x="477602" y="3136900"/>
                  </a:lnTo>
                  <a:lnTo>
                    <a:pt x="511840" y="3149600"/>
                  </a:lnTo>
                  <a:lnTo>
                    <a:pt x="511840" y="3213100"/>
                  </a:lnTo>
                  <a:close/>
                </a:path>
                <a:path w="2409825" h="4102100">
                  <a:moveTo>
                    <a:pt x="386905" y="3225800"/>
                  </a:moveTo>
                  <a:lnTo>
                    <a:pt x="352667" y="3200400"/>
                  </a:lnTo>
                  <a:lnTo>
                    <a:pt x="352667" y="3149600"/>
                  </a:lnTo>
                  <a:lnTo>
                    <a:pt x="386905" y="3162300"/>
                  </a:lnTo>
                  <a:lnTo>
                    <a:pt x="386905" y="3225800"/>
                  </a:lnTo>
                  <a:close/>
                </a:path>
                <a:path w="2409825" h="4102100">
                  <a:moveTo>
                    <a:pt x="699244" y="3238500"/>
                  </a:moveTo>
                  <a:lnTo>
                    <a:pt x="665006" y="3213100"/>
                  </a:lnTo>
                  <a:lnTo>
                    <a:pt x="665006" y="3149600"/>
                  </a:lnTo>
                  <a:lnTo>
                    <a:pt x="699244" y="3175000"/>
                  </a:lnTo>
                  <a:lnTo>
                    <a:pt x="699244" y="3238500"/>
                  </a:lnTo>
                  <a:close/>
                </a:path>
                <a:path w="2409825" h="4102100">
                  <a:moveTo>
                    <a:pt x="261969" y="3238500"/>
                  </a:moveTo>
                  <a:lnTo>
                    <a:pt x="227731" y="3225800"/>
                  </a:lnTo>
                  <a:lnTo>
                    <a:pt x="227731" y="3162300"/>
                  </a:lnTo>
                  <a:lnTo>
                    <a:pt x="261969" y="3187700"/>
                  </a:lnTo>
                  <a:lnTo>
                    <a:pt x="261969" y="3238500"/>
                  </a:lnTo>
                  <a:close/>
                </a:path>
                <a:path w="2409825" h="4102100">
                  <a:moveTo>
                    <a:pt x="449373" y="3263900"/>
                  </a:moveTo>
                  <a:lnTo>
                    <a:pt x="415135" y="3238500"/>
                  </a:lnTo>
                  <a:lnTo>
                    <a:pt x="415135" y="3175000"/>
                  </a:lnTo>
                  <a:lnTo>
                    <a:pt x="449373" y="3200400"/>
                  </a:lnTo>
                  <a:lnTo>
                    <a:pt x="449373" y="3263900"/>
                  </a:lnTo>
                  <a:close/>
                </a:path>
                <a:path w="2409825" h="4102100">
                  <a:moveTo>
                    <a:pt x="574308" y="3251200"/>
                  </a:moveTo>
                  <a:lnTo>
                    <a:pt x="540070" y="3225800"/>
                  </a:lnTo>
                  <a:lnTo>
                    <a:pt x="540070" y="3175000"/>
                  </a:lnTo>
                  <a:lnTo>
                    <a:pt x="574308" y="3187700"/>
                  </a:lnTo>
                  <a:lnTo>
                    <a:pt x="574308" y="3251200"/>
                  </a:lnTo>
                  <a:close/>
                </a:path>
                <a:path w="2409825" h="4102100">
                  <a:moveTo>
                    <a:pt x="324437" y="3276600"/>
                  </a:moveTo>
                  <a:lnTo>
                    <a:pt x="290199" y="3263900"/>
                  </a:lnTo>
                  <a:lnTo>
                    <a:pt x="290199" y="3200400"/>
                  </a:lnTo>
                  <a:lnTo>
                    <a:pt x="324437" y="3213100"/>
                  </a:lnTo>
                  <a:lnTo>
                    <a:pt x="324437" y="3276600"/>
                  </a:lnTo>
                  <a:close/>
                </a:path>
                <a:path w="2409825" h="4102100">
                  <a:moveTo>
                    <a:pt x="636776" y="3289204"/>
                  </a:moveTo>
                  <a:lnTo>
                    <a:pt x="636647" y="3289204"/>
                  </a:lnTo>
                  <a:lnTo>
                    <a:pt x="602538" y="3263900"/>
                  </a:lnTo>
                  <a:lnTo>
                    <a:pt x="602538" y="3200400"/>
                  </a:lnTo>
                  <a:lnTo>
                    <a:pt x="636776" y="3225800"/>
                  </a:lnTo>
                  <a:lnTo>
                    <a:pt x="636776" y="3289204"/>
                  </a:lnTo>
                  <a:close/>
                </a:path>
                <a:path w="2409825" h="4102100">
                  <a:moveTo>
                    <a:pt x="511840" y="3302000"/>
                  </a:moveTo>
                  <a:lnTo>
                    <a:pt x="477602" y="3276600"/>
                  </a:lnTo>
                  <a:lnTo>
                    <a:pt x="477602" y="3213100"/>
                  </a:lnTo>
                  <a:lnTo>
                    <a:pt x="511840" y="3238500"/>
                  </a:lnTo>
                  <a:lnTo>
                    <a:pt x="511840" y="3302000"/>
                  </a:lnTo>
                  <a:close/>
                </a:path>
                <a:path w="2409825" h="4102100">
                  <a:moveTo>
                    <a:pt x="386905" y="3314700"/>
                  </a:moveTo>
                  <a:lnTo>
                    <a:pt x="352667" y="3302000"/>
                  </a:lnTo>
                  <a:lnTo>
                    <a:pt x="352667" y="3238500"/>
                  </a:lnTo>
                  <a:lnTo>
                    <a:pt x="386905" y="3251200"/>
                  </a:lnTo>
                  <a:lnTo>
                    <a:pt x="386905" y="3314700"/>
                  </a:lnTo>
                  <a:close/>
                </a:path>
                <a:path w="2409825" h="4102100">
                  <a:moveTo>
                    <a:pt x="699244" y="3327400"/>
                  </a:moveTo>
                  <a:lnTo>
                    <a:pt x="665006" y="3302000"/>
                  </a:lnTo>
                  <a:lnTo>
                    <a:pt x="665006" y="3238500"/>
                  </a:lnTo>
                  <a:lnTo>
                    <a:pt x="699244" y="3263900"/>
                  </a:lnTo>
                  <a:lnTo>
                    <a:pt x="699244" y="3327400"/>
                  </a:lnTo>
                  <a:close/>
                </a:path>
                <a:path w="2409825" h="4102100">
                  <a:moveTo>
                    <a:pt x="574308" y="3327400"/>
                  </a:moveTo>
                  <a:lnTo>
                    <a:pt x="540070" y="3314700"/>
                  </a:lnTo>
                  <a:lnTo>
                    <a:pt x="540070" y="3251200"/>
                  </a:lnTo>
                  <a:lnTo>
                    <a:pt x="574308" y="3276600"/>
                  </a:lnTo>
                  <a:lnTo>
                    <a:pt x="574308" y="3327400"/>
                  </a:lnTo>
                  <a:close/>
                </a:path>
                <a:path w="2409825" h="4102100">
                  <a:moveTo>
                    <a:pt x="449373" y="3352800"/>
                  </a:moveTo>
                  <a:lnTo>
                    <a:pt x="415135" y="3327400"/>
                  </a:lnTo>
                  <a:lnTo>
                    <a:pt x="415135" y="3276600"/>
                  </a:lnTo>
                  <a:lnTo>
                    <a:pt x="449115" y="3289204"/>
                  </a:lnTo>
                  <a:lnTo>
                    <a:pt x="449373" y="3289204"/>
                  </a:lnTo>
                  <a:lnTo>
                    <a:pt x="449373" y="3352800"/>
                  </a:lnTo>
                  <a:close/>
                </a:path>
                <a:path w="2409825" h="4102100">
                  <a:moveTo>
                    <a:pt x="636776" y="3365500"/>
                  </a:moveTo>
                  <a:lnTo>
                    <a:pt x="602538" y="3352800"/>
                  </a:lnTo>
                  <a:lnTo>
                    <a:pt x="602538" y="3289204"/>
                  </a:lnTo>
                  <a:lnTo>
                    <a:pt x="602280" y="3289204"/>
                  </a:lnTo>
                  <a:lnTo>
                    <a:pt x="636776" y="3302000"/>
                  </a:lnTo>
                  <a:lnTo>
                    <a:pt x="636776" y="3365500"/>
                  </a:lnTo>
                  <a:close/>
                </a:path>
                <a:path w="2409825" h="4102100">
                  <a:moveTo>
                    <a:pt x="511840" y="3390900"/>
                  </a:moveTo>
                  <a:lnTo>
                    <a:pt x="477602" y="3365500"/>
                  </a:lnTo>
                  <a:lnTo>
                    <a:pt x="477602" y="3302000"/>
                  </a:lnTo>
                  <a:lnTo>
                    <a:pt x="511840" y="3327400"/>
                  </a:lnTo>
                  <a:lnTo>
                    <a:pt x="511840" y="3390900"/>
                  </a:lnTo>
                  <a:close/>
                </a:path>
                <a:path w="2409825" h="4102100">
                  <a:moveTo>
                    <a:pt x="2365249" y="3441700"/>
                  </a:moveTo>
                  <a:lnTo>
                    <a:pt x="2315094" y="3441700"/>
                  </a:lnTo>
                  <a:lnTo>
                    <a:pt x="2393117" y="3403600"/>
                  </a:lnTo>
                  <a:lnTo>
                    <a:pt x="2393117" y="3302000"/>
                  </a:lnTo>
                  <a:lnTo>
                    <a:pt x="2409485" y="3302000"/>
                  </a:lnTo>
                  <a:lnTo>
                    <a:pt x="2409495" y="3416300"/>
                  </a:lnTo>
                  <a:lnTo>
                    <a:pt x="2365249" y="3441700"/>
                  </a:lnTo>
                  <a:close/>
                </a:path>
                <a:path w="2409825" h="4102100">
                  <a:moveTo>
                    <a:pt x="1229891" y="4089400"/>
                  </a:moveTo>
                  <a:lnTo>
                    <a:pt x="1196764" y="4089400"/>
                  </a:lnTo>
                  <a:lnTo>
                    <a:pt x="1196846" y="3987800"/>
                  </a:lnTo>
                  <a:lnTo>
                    <a:pt x="16378" y="3314700"/>
                  </a:lnTo>
                  <a:lnTo>
                    <a:pt x="60563" y="3314700"/>
                  </a:lnTo>
                  <a:lnTo>
                    <a:pt x="1098906" y="3911600"/>
                  </a:lnTo>
                  <a:lnTo>
                    <a:pt x="1115299" y="3911600"/>
                  </a:lnTo>
                  <a:lnTo>
                    <a:pt x="1115284" y="3924300"/>
                  </a:lnTo>
                  <a:lnTo>
                    <a:pt x="1196846" y="3975100"/>
                  </a:lnTo>
                  <a:lnTo>
                    <a:pt x="1235074" y="3975100"/>
                  </a:lnTo>
                  <a:lnTo>
                    <a:pt x="1213224" y="3987800"/>
                  </a:lnTo>
                  <a:lnTo>
                    <a:pt x="1213224" y="4076700"/>
                  </a:lnTo>
                  <a:lnTo>
                    <a:pt x="1255528" y="4076700"/>
                  </a:lnTo>
                  <a:lnTo>
                    <a:pt x="1229891" y="4089400"/>
                  </a:lnTo>
                  <a:close/>
                </a:path>
                <a:path w="2409825" h="4102100">
                  <a:moveTo>
                    <a:pt x="699244" y="3403600"/>
                  </a:moveTo>
                  <a:lnTo>
                    <a:pt x="665006" y="3390900"/>
                  </a:lnTo>
                  <a:lnTo>
                    <a:pt x="665006" y="3327400"/>
                  </a:lnTo>
                  <a:lnTo>
                    <a:pt x="699244" y="3340100"/>
                  </a:lnTo>
                  <a:lnTo>
                    <a:pt x="699244" y="3403600"/>
                  </a:lnTo>
                  <a:close/>
                </a:path>
                <a:path w="2409825" h="4102100">
                  <a:moveTo>
                    <a:pt x="574308" y="3429000"/>
                  </a:moveTo>
                  <a:lnTo>
                    <a:pt x="540070" y="3403600"/>
                  </a:lnTo>
                  <a:lnTo>
                    <a:pt x="540070" y="3340100"/>
                  </a:lnTo>
                  <a:lnTo>
                    <a:pt x="574308" y="3365500"/>
                  </a:lnTo>
                  <a:lnTo>
                    <a:pt x="574308" y="3429000"/>
                  </a:lnTo>
                  <a:close/>
                </a:path>
                <a:path w="2409825" h="4102100">
                  <a:moveTo>
                    <a:pt x="636776" y="3467100"/>
                  </a:moveTo>
                  <a:lnTo>
                    <a:pt x="602538" y="3441700"/>
                  </a:lnTo>
                  <a:lnTo>
                    <a:pt x="602538" y="3378200"/>
                  </a:lnTo>
                  <a:lnTo>
                    <a:pt x="636776" y="3403600"/>
                  </a:lnTo>
                  <a:lnTo>
                    <a:pt x="636776" y="3467100"/>
                  </a:lnTo>
                  <a:close/>
                </a:path>
                <a:path w="2409825" h="4102100">
                  <a:moveTo>
                    <a:pt x="1255528" y="4076700"/>
                  </a:moveTo>
                  <a:lnTo>
                    <a:pt x="1213224" y="4076700"/>
                  </a:lnTo>
                  <a:lnTo>
                    <a:pt x="1290507" y="4038600"/>
                  </a:lnTo>
                  <a:lnTo>
                    <a:pt x="1294865" y="4013200"/>
                  </a:lnTo>
                  <a:lnTo>
                    <a:pt x="1305064" y="3987800"/>
                  </a:lnTo>
                  <a:lnTo>
                    <a:pt x="1320495" y="3975100"/>
                  </a:lnTo>
                  <a:lnTo>
                    <a:pt x="1340547" y="3962400"/>
                  </a:lnTo>
                  <a:lnTo>
                    <a:pt x="2314929" y="3390900"/>
                  </a:lnTo>
                  <a:lnTo>
                    <a:pt x="2315053" y="3429000"/>
                  </a:lnTo>
                  <a:lnTo>
                    <a:pt x="2298633" y="3429000"/>
                  </a:lnTo>
                  <a:lnTo>
                    <a:pt x="1348777" y="3975100"/>
                  </a:lnTo>
                  <a:lnTo>
                    <a:pt x="1331281" y="3987800"/>
                  </a:lnTo>
                  <a:lnTo>
                    <a:pt x="1318068" y="4000500"/>
                  </a:lnTo>
                  <a:lnTo>
                    <a:pt x="1309715" y="4025900"/>
                  </a:lnTo>
                  <a:lnTo>
                    <a:pt x="1306803" y="4038600"/>
                  </a:lnTo>
                  <a:lnTo>
                    <a:pt x="1306803" y="4051300"/>
                  </a:lnTo>
                  <a:lnTo>
                    <a:pt x="1255528" y="4076700"/>
                  </a:lnTo>
                  <a:close/>
                </a:path>
                <a:path w="2409825" h="4102100">
                  <a:moveTo>
                    <a:pt x="699244" y="3492500"/>
                  </a:moveTo>
                  <a:lnTo>
                    <a:pt x="665006" y="3479800"/>
                  </a:lnTo>
                  <a:lnTo>
                    <a:pt x="665006" y="3416300"/>
                  </a:lnTo>
                  <a:lnTo>
                    <a:pt x="699244" y="3429000"/>
                  </a:lnTo>
                  <a:lnTo>
                    <a:pt x="699244" y="3492500"/>
                  </a:lnTo>
                  <a:close/>
                </a:path>
                <a:path w="2409825" h="4102100">
                  <a:moveTo>
                    <a:pt x="1204253" y="4102100"/>
                  </a:moveTo>
                  <a:lnTo>
                    <a:pt x="1101704" y="4051300"/>
                  </a:lnTo>
                  <a:lnTo>
                    <a:pt x="1101704" y="4038600"/>
                  </a:lnTo>
                  <a:lnTo>
                    <a:pt x="1098791" y="4025900"/>
                  </a:lnTo>
                  <a:lnTo>
                    <a:pt x="1090439" y="4000500"/>
                  </a:lnTo>
                  <a:lnTo>
                    <a:pt x="1077225" y="3987800"/>
                  </a:lnTo>
                  <a:lnTo>
                    <a:pt x="1059730" y="3975100"/>
                  </a:lnTo>
                  <a:lnTo>
                    <a:pt x="144523" y="3441700"/>
                  </a:lnTo>
                  <a:lnTo>
                    <a:pt x="103156" y="3441700"/>
                  </a:lnTo>
                  <a:lnTo>
                    <a:pt x="107997" y="3429000"/>
                  </a:lnTo>
                  <a:lnTo>
                    <a:pt x="152671" y="3429000"/>
                  </a:lnTo>
                  <a:lnTo>
                    <a:pt x="1067878" y="3962400"/>
                  </a:lnTo>
                  <a:lnTo>
                    <a:pt x="1087930" y="3975100"/>
                  </a:lnTo>
                  <a:lnTo>
                    <a:pt x="1103361" y="3987800"/>
                  </a:lnTo>
                  <a:lnTo>
                    <a:pt x="1113560" y="4013200"/>
                  </a:lnTo>
                  <a:lnTo>
                    <a:pt x="1117918" y="4038600"/>
                  </a:lnTo>
                  <a:lnTo>
                    <a:pt x="1196764" y="4089400"/>
                  </a:lnTo>
                  <a:lnTo>
                    <a:pt x="1229891" y="4089400"/>
                  </a:lnTo>
                  <a:lnTo>
                    <a:pt x="1204253" y="4102100"/>
                  </a:lnTo>
                  <a:close/>
                </a:path>
                <a:path w="2409825" h="4102100">
                  <a:moveTo>
                    <a:pt x="2298880" y="3479800"/>
                  </a:moveTo>
                  <a:lnTo>
                    <a:pt x="2298784" y="3454400"/>
                  </a:lnTo>
                  <a:lnTo>
                    <a:pt x="2298694" y="3441700"/>
                  </a:lnTo>
                  <a:lnTo>
                    <a:pt x="2298633" y="3429000"/>
                  </a:lnTo>
                  <a:lnTo>
                    <a:pt x="2315053" y="3429000"/>
                  </a:lnTo>
                  <a:lnTo>
                    <a:pt x="2315094" y="3441700"/>
                  </a:lnTo>
                  <a:lnTo>
                    <a:pt x="2365249" y="3441700"/>
                  </a:lnTo>
                  <a:lnTo>
                    <a:pt x="2298880" y="3479800"/>
                  </a:lnTo>
                  <a:close/>
                </a:path>
                <a:path w="2409825" h="4102100">
                  <a:moveTo>
                    <a:pt x="110697" y="3454400"/>
                  </a:moveTo>
                  <a:lnTo>
                    <a:pt x="96458" y="3454400"/>
                  </a:lnTo>
                  <a:lnTo>
                    <a:pt x="99286" y="3441700"/>
                  </a:lnTo>
                  <a:lnTo>
                    <a:pt x="114894" y="3441700"/>
                  </a:lnTo>
                  <a:lnTo>
                    <a:pt x="110697" y="3454400"/>
                  </a:lnTo>
                  <a:close/>
                </a:path>
              </a:pathLst>
            </a:custGeom>
            <a:solidFill>
              <a:srgbClr val="1B004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11183111" y="1357922"/>
            <a:ext cx="3659504" cy="1638300"/>
            <a:chOff x="11183111" y="1357922"/>
            <a:chExt cx="3659504" cy="1638300"/>
          </a:xfrm>
        </p:grpSpPr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83111" y="1719071"/>
              <a:ext cx="2017775" cy="127711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7129" y="1371318"/>
              <a:ext cx="3021845" cy="1430255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1807129" y="1371318"/>
              <a:ext cx="3021965" cy="1430655"/>
            </a:xfrm>
            <a:custGeom>
              <a:avLst/>
              <a:gdLst/>
              <a:ahLst/>
              <a:cxnLst/>
              <a:rect l="l" t="t" r="r" b="b"/>
              <a:pathLst>
                <a:path w="3021965" h="1430655">
                  <a:moveTo>
                    <a:pt x="1912850" y="0"/>
                  </a:moveTo>
                  <a:lnTo>
                    <a:pt x="11313" y="340811"/>
                  </a:lnTo>
                  <a:lnTo>
                    <a:pt x="3567" y="344254"/>
                  </a:lnTo>
                  <a:lnTo>
                    <a:pt x="0" y="349348"/>
                  </a:lnTo>
                  <a:lnTo>
                    <a:pt x="811" y="355447"/>
                  </a:lnTo>
                  <a:lnTo>
                    <a:pt x="6202" y="361902"/>
                  </a:lnTo>
                  <a:lnTo>
                    <a:pt x="314156" y="616932"/>
                  </a:lnTo>
                  <a:lnTo>
                    <a:pt x="11313" y="691713"/>
                  </a:lnTo>
                  <a:lnTo>
                    <a:pt x="3567" y="695156"/>
                  </a:lnTo>
                  <a:lnTo>
                    <a:pt x="0" y="700251"/>
                  </a:lnTo>
                  <a:lnTo>
                    <a:pt x="811" y="706350"/>
                  </a:lnTo>
                  <a:lnTo>
                    <a:pt x="859178" y="1419073"/>
                  </a:lnTo>
                  <a:lnTo>
                    <a:pt x="890717" y="1430255"/>
                  </a:lnTo>
                  <a:lnTo>
                    <a:pt x="901348" y="1429299"/>
                  </a:lnTo>
                  <a:lnTo>
                    <a:pt x="3010531" y="910300"/>
                  </a:lnTo>
                  <a:lnTo>
                    <a:pt x="3018277" y="906856"/>
                  </a:lnTo>
                  <a:lnTo>
                    <a:pt x="3021845" y="901762"/>
                  </a:lnTo>
                  <a:lnTo>
                    <a:pt x="3021034" y="895663"/>
                  </a:lnTo>
                  <a:lnTo>
                    <a:pt x="3015643" y="889209"/>
                  </a:lnTo>
                  <a:lnTo>
                    <a:pt x="2707689" y="634178"/>
                  </a:lnTo>
                  <a:lnTo>
                    <a:pt x="3010531" y="560035"/>
                  </a:lnTo>
                  <a:lnTo>
                    <a:pt x="3018277" y="556592"/>
                  </a:lnTo>
                  <a:lnTo>
                    <a:pt x="3021845" y="551498"/>
                  </a:lnTo>
                  <a:lnTo>
                    <a:pt x="3021034" y="545399"/>
                  </a:lnTo>
                  <a:lnTo>
                    <a:pt x="2843803" y="454622"/>
                  </a:lnTo>
                  <a:lnTo>
                    <a:pt x="2465512" y="269174"/>
                  </a:lnTo>
                  <a:lnTo>
                    <a:pt x="2086611" y="83876"/>
                  </a:lnTo>
                  <a:lnTo>
                    <a:pt x="1912942" y="3"/>
                  </a:lnTo>
                  <a:close/>
                </a:path>
              </a:pathLst>
            </a:custGeom>
            <a:ln w="267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08506" y="1715198"/>
              <a:ext cx="865877" cy="1083385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1808499" y="1715198"/>
              <a:ext cx="866140" cy="1083945"/>
            </a:xfrm>
            <a:custGeom>
              <a:avLst/>
              <a:gdLst/>
              <a:ahLst/>
              <a:cxnLst/>
              <a:rect l="l" t="t" r="r" b="b"/>
              <a:pathLst>
                <a:path w="866140" h="1083945">
                  <a:moveTo>
                    <a:pt x="7" y="365232"/>
                  </a:moveTo>
                  <a:lnTo>
                    <a:pt x="7" y="0"/>
                  </a:lnTo>
                  <a:lnTo>
                    <a:pt x="865885" y="726967"/>
                  </a:lnTo>
                  <a:lnTo>
                    <a:pt x="860316" y="1083385"/>
                  </a:lnTo>
                  <a:lnTo>
                    <a:pt x="0" y="365233"/>
                  </a:lnTo>
                  <a:close/>
                </a:path>
              </a:pathLst>
            </a:custGeom>
            <a:ln w="204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88287" y="1924966"/>
              <a:ext cx="2142714" cy="883249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2688287" y="1924966"/>
              <a:ext cx="2143125" cy="883285"/>
            </a:xfrm>
            <a:custGeom>
              <a:avLst/>
              <a:gdLst/>
              <a:ahLst/>
              <a:cxnLst/>
              <a:rect l="l" t="t" r="r" b="b"/>
              <a:pathLst>
                <a:path w="2143125" h="883285">
                  <a:moveTo>
                    <a:pt x="5111" y="532007"/>
                  </a:moveTo>
                  <a:lnTo>
                    <a:pt x="2142714" y="0"/>
                  </a:lnTo>
                  <a:lnTo>
                    <a:pt x="2142714" y="346067"/>
                  </a:lnTo>
                  <a:lnTo>
                    <a:pt x="0" y="883249"/>
                  </a:lnTo>
                  <a:lnTo>
                    <a:pt x="5163" y="532007"/>
                  </a:lnTo>
                  <a:close/>
                </a:path>
              </a:pathLst>
            </a:custGeom>
            <a:ln w="20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2688491" y="1927012"/>
              <a:ext cx="2130425" cy="870585"/>
            </a:xfrm>
            <a:custGeom>
              <a:avLst/>
              <a:gdLst/>
              <a:ahLst/>
              <a:cxnLst/>
              <a:rect l="l" t="t" r="r" b="b"/>
              <a:pathLst>
                <a:path w="2130425" h="870585">
                  <a:moveTo>
                    <a:pt x="0" y="870507"/>
                  </a:moveTo>
                  <a:lnTo>
                    <a:pt x="4589" y="529226"/>
                  </a:lnTo>
                  <a:lnTo>
                    <a:pt x="2130334" y="0"/>
                  </a:lnTo>
                </a:path>
              </a:pathLst>
            </a:custGeom>
            <a:ln w="20452">
              <a:solidFill>
                <a:srgbClr val="86B5E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1825823" y="1728758"/>
              <a:ext cx="870585" cy="730885"/>
            </a:xfrm>
            <a:custGeom>
              <a:avLst/>
              <a:gdLst/>
              <a:ahLst/>
              <a:cxnLst/>
              <a:rect l="l" t="t" r="r" b="b"/>
              <a:pathLst>
                <a:path w="870584" h="730885">
                  <a:moveTo>
                    <a:pt x="870028" y="730874"/>
                  </a:moveTo>
                  <a:lnTo>
                    <a:pt x="0" y="0"/>
                  </a:lnTo>
                </a:path>
              </a:pathLst>
            </a:custGeom>
            <a:ln w="20450">
              <a:solidFill>
                <a:srgbClr val="78B5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2670294" y="2445411"/>
              <a:ext cx="3810" cy="339090"/>
            </a:xfrm>
            <a:custGeom>
              <a:avLst/>
              <a:gdLst/>
              <a:ahLst/>
              <a:cxnLst/>
              <a:rect l="l" t="t" r="r" b="b"/>
              <a:pathLst>
                <a:path w="3809" h="339089">
                  <a:moveTo>
                    <a:pt x="0" y="339018"/>
                  </a:moveTo>
                  <a:lnTo>
                    <a:pt x="3754" y="7512"/>
                  </a:lnTo>
                  <a:lnTo>
                    <a:pt x="3754" y="0"/>
                  </a:lnTo>
                </a:path>
              </a:pathLst>
            </a:custGeom>
            <a:ln w="20445">
              <a:solidFill>
                <a:srgbClr val="86B5E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63524" y="1994097"/>
              <a:ext cx="2015927" cy="684363"/>
            </a:xfrm>
            <a:prstGeom prst="rect">
              <a:avLst/>
            </a:prstGeom>
          </p:spPr>
        </p:pic>
      </p:grpSp>
      <p:grpSp>
        <p:nvGrpSpPr>
          <p:cNvPr id="24" name="object 24" descr=""/>
          <p:cNvGrpSpPr/>
          <p:nvPr/>
        </p:nvGrpSpPr>
        <p:grpSpPr>
          <a:xfrm>
            <a:off x="10697719" y="5187756"/>
            <a:ext cx="1924050" cy="3277870"/>
            <a:chOff x="10697719" y="5187756"/>
            <a:chExt cx="1924050" cy="3277870"/>
          </a:xfrm>
        </p:grpSpPr>
        <p:sp>
          <p:nvSpPr>
            <p:cNvPr id="25" name="object 25" descr=""/>
            <p:cNvSpPr/>
            <p:nvPr/>
          </p:nvSpPr>
          <p:spPr>
            <a:xfrm>
              <a:off x="11660139" y="5745381"/>
              <a:ext cx="955675" cy="2630170"/>
            </a:xfrm>
            <a:custGeom>
              <a:avLst/>
              <a:gdLst/>
              <a:ahLst/>
              <a:cxnLst/>
              <a:rect l="l" t="t" r="r" b="b"/>
              <a:pathLst>
                <a:path w="955675" h="2630170">
                  <a:moveTo>
                    <a:pt x="0" y="2630173"/>
                  </a:moveTo>
                  <a:lnTo>
                    <a:pt x="328" y="550923"/>
                  </a:lnTo>
                  <a:lnTo>
                    <a:pt x="955190" y="0"/>
                  </a:lnTo>
                  <a:lnTo>
                    <a:pt x="955190" y="2080827"/>
                  </a:lnTo>
                  <a:lnTo>
                    <a:pt x="0" y="2630173"/>
                  </a:lnTo>
                  <a:close/>
                </a:path>
              </a:pathLst>
            </a:custGeom>
            <a:solidFill>
              <a:srgbClr val="5283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59219" y="5868377"/>
              <a:ext cx="955782" cy="2590799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10704291" y="5746498"/>
              <a:ext cx="1163320" cy="2629535"/>
            </a:xfrm>
            <a:custGeom>
              <a:avLst/>
              <a:gdLst/>
              <a:ahLst/>
              <a:cxnLst/>
              <a:rect l="l" t="t" r="r" b="b"/>
              <a:pathLst>
                <a:path w="1163320" h="2629534">
                  <a:moveTo>
                    <a:pt x="954928" y="2629122"/>
                  </a:moveTo>
                  <a:lnTo>
                    <a:pt x="0" y="2072285"/>
                  </a:lnTo>
                  <a:lnTo>
                    <a:pt x="0" y="0"/>
                  </a:lnTo>
                  <a:lnTo>
                    <a:pt x="955059" y="551185"/>
                  </a:lnTo>
                  <a:lnTo>
                    <a:pt x="954963" y="2072285"/>
                  </a:lnTo>
                  <a:lnTo>
                    <a:pt x="954928" y="2629122"/>
                  </a:lnTo>
                  <a:close/>
                </a:path>
                <a:path w="1163320" h="2629534">
                  <a:moveTo>
                    <a:pt x="955519" y="1832008"/>
                  </a:moveTo>
                  <a:lnTo>
                    <a:pt x="955519" y="1791732"/>
                  </a:lnTo>
                  <a:lnTo>
                    <a:pt x="1051327" y="1736410"/>
                  </a:lnTo>
                  <a:lnTo>
                    <a:pt x="1051327" y="1457630"/>
                  </a:lnTo>
                  <a:lnTo>
                    <a:pt x="955519" y="1374252"/>
                  </a:lnTo>
                  <a:lnTo>
                    <a:pt x="955519" y="1334567"/>
                  </a:lnTo>
                  <a:lnTo>
                    <a:pt x="1026948" y="1317090"/>
                  </a:lnTo>
                  <a:lnTo>
                    <a:pt x="1163104" y="1402176"/>
                  </a:lnTo>
                  <a:lnTo>
                    <a:pt x="1130773" y="1761049"/>
                  </a:lnTo>
                  <a:lnTo>
                    <a:pt x="1087798" y="1811706"/>
                  </a:lnTo>
                  <a:lnTo>
                    <a:pt x="955519" y="1832008"/>
                  </a:lnTo>
                  <a:close/>
                </a:path>
              </a:pathLst>
            </a:custGeom>
            <a:solidFill>
              <a:srgbClr val="F0F6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0704291" y="7148674"/>
              <a:ext cx="1163320" cy="1316990"/>
            </a:xfrm>
            <a:custGeom>
              <a:avLst/>
              <a:gdLst/>
              <a:ahLst/>
              <a:cxnLst/>
              <a:rect l="l" t="t" r="r" b="b"/>
              <a:pathLst>
                <a:path w="1163320" h="1316990">
                  <a:moveTo>
                    <a:pt x="1087797" y="409529"/>
                  </a:moveTo>
                  <a:lnTo>
                    <a:pt x="1087797" y="42838"/>
                  </a:lnTo>
                  <a:lnTo>
                    <a:pt x="1163104" y="0"/>
                  </a:lnTo>
                  <a:lnTo>
                    <a:pt x="1163104" y="366033"/>
                  </a:lnTo>
                  <a:lnTo>
                    <a:pt x="1151337" y="374770"/>
                  </a:lnTo>
                  <a:lnTo>
                    <a:pt x="1125450" y="389506"/>
                  </a:lnTo>
                  <a:lnTo>
                    <a:pt x="1099564" y="403379"/>
                  </a:lnTo>
                  <a:lnTo>
                    <a:pt x="1087797" y="409529"/>
                  </a:lnTo>
                  <a:close/>
                </a:path>
                <a:path w="1163320" h="1316990">
                  <a:moveTo>
                    <a:pt x="75306" y="808677"/>
                  </a:moveTo>
                  <a:lnTo>
                    <a:pt x="0" y="765181"/>
                  </a:lnTo>
                  <a:lnTo>
                    <a:pt x="0" y="675628"/>
                  </a:lnTo>
                  <a:lnTo>
                    <a:pt x="187930" y="784128"/>
                  </a:lnTo>
                  <a:lnTo>
                    <a:pt x="99452" y="784128"/>
                  </a:lnTo>
                  <a:lnTo>
                    <a:pt x="87569" y="787447"/>
                  </a:lnTo>
                  <a:lnTo>
                    <a:pt x="78754" y="796075"/>
                  </a:lnTo>
                  <a:lnTo>
                    <a:pt x="75306" y="808677"/>
                  </a:lnTo>
                  <a:close/>
                </a:path>
                <a:path w="1163320" h="1316990">
                  <a:moveTo>
                    <a:pt x="954928" y="1316499"/>
                  </a:moveTo>
                  <a:lnTo>
                    <a:pt x="879622" y="1273003"/>
                  </a:lnTo>
                  <a:lnTo>
                    <a:pt x="877078" y="1253806"/>
                  </a:lnTo>
                  <a:lnTo>
                    <a:pt x="869773" y="1236209"/>
                  </a:lnTo>
                  <a:lnTo>
                    <a:pt x="858192" y="1221077"/>
                  </a:lnTo>
                  <a:lnTo>
                    <a:pt x="842823" y="1209271"/>
                  </a:lnTo>
                  <a:lnTo>
                    <a:pt x="112073" y="787447"/>
                  </a:lnTo>
                  <a:lnTo>
                    <a:pt x="99452" y="784128"/>
                  </a:lnTo>
                  <a:lnTo>
                    <a:pt x="187930" y="784128"/>
                  </a:lnTo>
                  <a:lnTo>
                    <a:pt x="954928" y="1226945"/>
                  </a:lnTo>
                  <a:lnTo>
                    <a:pt x="954928" y="1316499"/>
                  </a:lnTo>
                  <a:close/>
                </a:path>
              </a:pathLst>
            </a:custGeom>
            <a:solidFill>
              <a:srgbClr val="528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704291" y="5195312"/>
              <a:ext cx="1910714" cy="1996439"/>
            </a:xfrm>
            <a:custGeom>
              <a:avLst/>
              <a:gdLst/>
              <a:ahLst/>
              <a:cxnLst/>
              <a:rect l="l" t="t" r="r" b="b"/>
              <a:pathLst>
                <a:path w="1910715" h="1996440">
                  <a:moveTo>
                    <a:pt x="954993" y="1102371"/>
                  </a:moveTo>
                  <a:lnTo>
                    <a:pt x="0" y="551186"/>
                  </a:lnTo>
                  <a:lnTo>
                    <a:pt x="955716" y="0"/>
                  </a:lnTo>
                  <a:lnTo>
                    <a:pt x="1910447" y="551383"/>
                  </a:lnTo>
                  <a:lnTo>
                    <a:pt x="954993" y="1102371"/>
                  </a:lnTo>
                  <a:close/>
                </a:path>
                <a:path w="1910715" h="1996440">
                  <a:moveTo>
                    <a:pt x="1087798" y="1996135"/>
                  </a:moveTo>
                  <a:lnTo>
                    <a:pt x="955519" y="1885753"/>
                  </a:lnTo>
                  <a:lnTo>
                    <a:pt x="1030825" y="1842258"/>
                  </a:lnTo>
                  <a:lnTo>
                    <a:pt x="1163104" y="1953296"/>
                  </a:lnTo>
                  <a:lnTo>
                    <a:pt x="1152196" y="1960711"/>
                  </a:lnTo>
                  <a:lnTo>
                    <a:pt x="1126214" y="1975356"/>
                  </a:lnTo>
                  <a:lnTo>
                    <a:pt x="1087798" y="1996135"/>
                  </a:lnTo>
                  <a:close/>
                </a:path>
              </a:pathLst>
            </a:custGeom>
            <a:solidFill>
              <a:srgbClr val="9E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697719" y="5187756"/>
              <a:ext cx="1924050" cy="3276600"/>
            </a:xfrm>
            <a:custGeom>
              <a:avLst/>
              <a:gdLst/>
              <a:ahLst/>
              <a:cxnLst/>
              <a:rect l="l" t="t" r="r" b="b"/>
              <a:pathLst>
                <a:path w="1924050" h="3276600">
                  <a:moveTo>
                    <a:pt x="88382" y="2768599"/>
                  </a:moveTo>
                  <a:lnTo>
                    <a:pt x="0" y="2717799"/>
                  </a:lnTo>
                  <a:lnTo>
                    <a:pt x="0" y="546099"/>
                  </a:lnTo>
                  <a:lnTo>
                    <a:pt x="962287" y="0"/>
                  </a:lnTo>
                  <a:lnTo>
                    <a:pt x="984643" y="12699"/>
                  </a:lnTo>
                  <a:lnTo>
                    <a:pt x="962287" y="12699"/>
                  </a:lnTo>
                  <a:lnTo>
                    <a:pt x="19647" y="546099"/>
                  </a:lnTo>
                  <a:lnTo>
                    <a:pt x="41318" y="558799"/>
                  </a:lnTo>
                  <a:lnTo>
                    <a:pt x="13076" y="558799"/>
                  </a:lnTo>
                  <a:lnTo>
                    <a:pt x="13076" y="2628899"/>
                  </a:lnTo>
                  <a:lnTo>
                    <a:pt x="35238" y="2641599"/>
                  </a:lnTo>
                  <a:lnTo>
                    <a:pt x="13076" y="2641599"/>
                  </a:lnTo>
                  <a:lnTo>
                    <a:pt x="13076" y="2717799"/>
                  </a:lnTo>
                  <a:lnTo>
                    <a:pt x="77014" y="2755899"/>
                  </a:lnTo>
                  <a:lnTo>
                    <a:pt x="88382" y="2755899"/>
                  </a:lnTo>
                  <a:lnTo>
                    <a:pt x="88382" y="2768599"/>
                  </a:lnTo>
                  <a:close/>
                </a:path>
                <a:path w="1924050" h="3276600">
                  <a:moveTo>
                    <a:pt x="899532" y="1054099"/>
                  </a:moveTo>
                  <a:lnTo>
                    <a:pt x="886456" y="1054099"/>
                  </a:lnTo>
                  <a:lnTo>
                    <a:pt x="1828833" y="507999"/>
                  </a:lnTo>
                  <a:lnTo>
                    <a:pt x="962287" y="12699"/>
                  </a:lnTo>
                  <a:lnTo>
                    <a:pt x="984643" y="12699"/>
                  </a:lnTo>
                  <a:lnTo>
                    <a:pt x="1878878" y="520699"/>
                  </a:lnTo>
                  <a:lnTo>
                    <a:pt x="1841909" y="520699"/>
                  </a:lnTo>
                  <a:lnTo>
                    <a:pt x="899532" y="1054099"/>
                  </a:lnTo>
                  <a:close/>
                </a:path>
                <a:path w="1924050" h="3276600">
                  <a:moveTo>
                    <a:pt x="990693" y="1092199"/>
                  </a:moveTo>
                  <a:lnTo>
                    <a:pt x="961630" y="1092199"/>
                  </a:lnTo>
                  <a:lnTo>
                    <a:pt x="1904007" y="558799"/>
                  </a:lnTo>
                  <a:lnTo>
                    <a:pt x="1841909" y="520699"/>
                  </a:lnTo>
                  <a:lnTo>
                    <a:pt x="1878878" y="520699"/>
                  </a:lnTo>
                  <a:lnTo>
                    <a:pt x="1923590" y="546099"/>
                  </a:lnTo>
                  <a:lnTo>
                    <a:pt x="1923591" y="558799"/>
                  </a:lnTo>
                  <a:lnTo>
                    <a:pt x="1910513" y="558799"/>
                  </a:lnTo>
                  <a:lnTo>
                    <a:pt x="990693" y="1092199"/>
                  </a:lnTo>
                  <a:close/>
                </a:path>
                <a:path w="1924050" h="3276600">
                  <a:moveTo>
                    <a:pt x="890479" y="3124199"/>
                  </a:moveTo>
                  <a:lnTo>
                    <a:pt x="877387" y="3124199"/>
                  </a:lnTo>
                  <a:lnTo>
                    <a:pt x="879257" y="1498599"/>
                  </a:lnTo>
                  <a:lnTo>
                    <a:pt x="879286" y="1473199"/>
                  </a:lnTo>
                  <a:lnTo>
                    <a:pt x="879403" y="1371599"/>
                  </a:lnTo>
                  <a:lnTo>
                    <a:pt x="879519" y="1269999"/>
                  </a:lnTo>
                  <a:lnTo>
                    <a:pt x="879636" y="1168399"/>
                  </a:lnTo>
                  <a:lnTo>
                    <a:pt x="879753" y="1066799"/>
                  </a:lnTo>
                  <a:lnTo>
                    <a:pt x="13076" y="558799"/>
                  </a:lnTo>
                  <a:lnTo>
                    <a:pt x="41318" y="558799"/>
                  </a:lnTo>
                  <a:lnTo>
                    <a:pt x="886456" y="1054099"/>
                  </a:lnTo>
                  <a:lnTo>
                    <a:pt x="899532" y="1054099"/>
                  </a:lnTo>
                  <a:lnTo>
                    <a:pt x="920232" y="1066799"/>
                  </a:lnTo>
                  <a:lnTo>
                    <a:pt x="892830" y="1066799"/>
                  </a:lnTo>
                  <a:lnTo>
                    <a:pt x="890479" y="3124199"/>
                  </a:lnTo>
                  <a:close/>
                </a:path>
                <a:path w="1924050" h="3276600">
                  <a:moveTo>
                    <a:pt x="990570" y="3174999"/>
                  </a:moveTo>
                  <a:lnTo>
                    <a:pt x="968662" y="3174999"/>
                  </a:lnTo>
                  <a:lnTo>
                    <a:pt x="1910644" y="2616122"/>
                  </a:lnTo>
                  <a:lnTo>
                    <a:pt x="1910513" y="2616122"/>
                  </a:lnTo>
                  <a:lnTo>
                    <a:pt x="1910513" y="558799"/>
                  </a:lnTo>
                  <a:lnTo>
                    <a:pt x="1923591" y="558799"/>
                  </a:lnTo>
                  <a:lnTo>
                    <a:pt x="1923718" y="1955799"/>
                  </a:lnTo>
                  <a:lnTo>
                    <a:pt x="1923780" y="2641599"/>
                  </a:lnTo>
                  <a:lnTo>
                    <a:pt x="1910710" y="2641599"/>
                  </a:lnTo>
                  <a:lnTo>
                    <a:pt x="990570" y="3174999"/>
                  </a:lnTo>
                  <a:close/>
                </a:path>
                <a:path w="1924050" h="3276600">
                  <a:moveTo>
                    <a:pt x="159286" y="850899"/>
                  </a:moveTo>
                  <a:lnTo>
                    <a:pt x="131949" y="825499"/>
                  </a:lnTo>
                  <a:lnTo>
                    <a:pt x="131949" y="774699"/>
                  </a:lnTo>
                  <a:lnTo>
                    <a:pt x="159286" y="800099"/>
                  </a:lnTo>
                  <a:lnTo>
                    <a:pt x="159286" y="850899"/>
                  </a:lnTo>
                  <a:close/>
                </a:path>
                <a:path w="1924050" h="3276600">
                  <a:moveTo>
                    <a:pt x="209161" y="876299"/>
                  </a:moveTo>
                  <a:lnTo>
                    <a:pt x="181825" y="863599"/>
                  </a:lnTo>
                  <a:lnTo>
                    <a:pt x="181825" y="812799"/>
                  </a:lnTo>
                  <a:lnTo>
                    <a:pt x="209161" y="825499"/>
                  </a:lnTo>
                  <a:lnTo>
                    <a:pt x="209161" y="876299"/>
                  </a:lnTo>
                  <a:close/>
                </a:path>
                <a:path w="1924050" h="3276600">
                  <a:moveTo>
                    <a:pt x="259037" y="901699"/>
                  </a:moveTo>
                  <a:lnTo>
                    <a:pt x="231700" y="888999"/>
                  </a:lnTo>
                  <a:lnTo>
                    <a:pt x="231700" y="838199"/>
                  </a:lnTo>
                  <a:lnTo>
                    <a:pt x="259037" y="850899"/>
                  </a:lnTo>
                  <a:lnTo>
                    <a:pt x="259037" y="901699"/>
                  </a:lnTo>
                  <a:close/>
                </a:path>
                <a:path w="1924050" h="3276600">
                  <a:moveTo>
                    <a:pt x="159286" y="914399"/>
                  </a:moveTo>
                  <a:lnTo>
                    <a:pt x="131949" y="901699"/>
                  </a:lnTo>
                  <a:lnTo>
                    <a:pt x="131949" y="850899"/>
                  </a:lnTo>
                  <a:lnTo>
                    <a:pt x="159286" y="863599"/>
                  </a:lnTo>
                  <a:lnTo>
                    <a:pt x="159286" y="914399"/>
                  </a:lnTo>
                  <a:close/>
                </a:path>
                <a:path w="1924050" h="3276600">
                  <a:moveTo>
                    <a:pt x="308912" y="927099"/>
                  </a:moveTo>
                  <a:lnTo>
                    <a:pt x="281576" y="914399"/>
                  </a:lnTo>
                  <a:lnTo>
                    <a:pt x="281576" y="863599"/>
                  </a:lnTo>
                  <a:lnTo>
                    <a:pt x="308912" y="876299"/>
                  </a:lnTo>
                  <a:lnTo>
                    <a:pt x="308912" y="927099"/>
                  </a:lnTo>
                  <a:close/>
                </a:path>
                <a:path w="1924050" h="3276600">
                  <a:moveTo>
                    <a:pt x="209161" y="939799"/>
                  </a:moveTo>
                  <a:lnTo>
                    <a:pt x="181825" y="927099"/>
                  </a:lnTo>
                  <a:lnTo>
                    <a:pt x="181825" y="876299"/>
                  </a:lnTo>
                  <a:lnTo>
                    <a:pt x="209161" y="888999"/>
                  </a:lnTo>
                  <a:lnTo>
                    <a:pt x="209161" y="939799"/>
                  </a:lnTo>
                  <a:close/>
                </a:path>
                <a:path w="1924050" h="3276600">
                  <a:moveTo>
                    <a:pt x="358788" y="965199"/>
                  </a:moveTo>
                  <a:lnTo>
                    <a:pt x="331451" y="939799"/>
                  </a:lnTo>
                  <a:lnTo>
                    <a:pt x="331451" y="888999"/>
                  </a:lnTo>
                  <a:lnTo>
                    <a:pt x="358788" y="914399"/>
                  </a:lnTo>
                  <a:lnTo>
                    <a:pt x="358788" y="965199"/>
                  </a:lnTo>
                  <a:close/>
                </a:path>
                <a:path w="1924050" h="3276600">
                  <a:moveTo>
                    <a:pt x="259037" y="977899"/>
                  </a:moveTo>
                  <a:lnTo>
                    <a:pt x="231700" y="952499"/>
                  </a:lnTo>
                  <a:lnTo>
                    <a:pt x="231700" y="901699"/>
                  </a:lnTo>
                  <a:lnTo>
                    <a:pt x="259037" y="927099"/>
                  </a:lnTo>
                  <a:lnTo>
                    <a:pt x="259037" y="977899"/>
                  </a:lnTo>
                  <a:close/>
                </a:path>
                <a:path w="1924050" h="3276600">
                  <a:moveTo>
                    <a:pt x="159286" y="977899"/>
                  </a:moveTo>
                  <a:lnTo>
                    <a:pt x="131949" y="965199"/>
                  </a:lnTo>
                  <a:lnTo>
                    <a:pt x="131949" y="914399"/>
                  </a:lnTo>
                  <a:lnTo>
                    <a:pt x="159286" y="939799"/>
                  </a:lnTo>
                  <a:lnTo>
                    <a:pt x="159286" y="977899"/>
                  </a:lnTo>
                  <a:close/>
                </a:path>
                <a:path w="1924050" h="3276600">
                  <a:moveTo>
                    <a:pt x="408663" y="990599"/>
                  </a:moveTo>
                  <a:lnTo>
                    <a:pt x="381327" y="977899"/>
                  </a:lnTo>
                  <a:lnTo>
                    <a:pt x="381327" y="927099"/>
                  </a:lnTo>
                  <a:lnTo>
                    <a:pt x="408663" y="939799"/>
                  </a:lnTo>
                  <a:lnTo>
                    <a:pt x="408663" y="990599"/>
                  </a:lnTo>
                  <a:close/>
                </a:path>
                <a:path w="1924050" h="3276600">
                  <a:moveTo>
                    <a:pt x="308912" y="1003299"/>
                  </a:moveTo>
                  <a:lnTo>
                    <a:pt x="281576" y="990599"/>
                  </a:lnTo>
                  <a:lnTo>
                    <a:pt x="281576" y="939799"/>
                  </a:lnTo>
                  <a:lnTo>
                    <a:pt x="308912" y="952499"/>
                  </a:lnTo>
                  <a:lnTo>
                    <a:pt x="308912" y="1003299"/>
                  </a:lnTo>
                  <a:close/>
                </a:path>
                <a:path w="1924050" h="3276600">
                  <a:moveTo>
                    <a:pt x="209161" y="1015999"/>
                  </a:moveTo>
                  <a:lnTo>
                    <a:pt x="181825" y="1003299"/>
                  </a:lnTo>
                  <a:lnTo>
                    <a:pt x="181825" y="952499"/>
                  </a:lnTo>
                  <a:lnTo>
                    <a:pt x="209161" y="965199"/>
                  </a:lnTo>
                  <a:lnTo>
                    <a:pt x="209161" y="1015999"/>
                  </a:lnTo>
                  <a:close/>
                </a:path>
                <a:path w="1924050" h="3276600">
                  <a:moveTo>
                    <a:pt x="458538" y="1015999"/>
                  </a:moveTo>
                  <a:lnTo>
                    <a:pt x="431202" y="1003299"/>
                  </a:lnTo>
                  <a:lnTo>
                    <a:pt x="431202" y="952499"/>
                  </a:lnTo>
                  <a:lnTo>
                    <a:pt x="458538" y="965199"/>
                  </a:lnTo>
                  <a:lnTo>
                    <a:pt x="458538" y="1015999"/>
                  </a:lnTo>
                  <a:close/>
                </a:path>
                <a:path w="1924050" h="3276600">
                  <a:moveTo>
                    <a:pt x="358788" y="1028699"/>
                  </a:moveTo>
                  <a:lnTo>
                    <a:pt x="331451" y="1015999"/>
                  </a:lnTo>
                  <a:lnTo>
                    <a:pt x="331451" y="965199"/>
                  </a:lnTo>
                  <a:lnTo>
                    <a:pt x="358788" y="977899"/>
                  </a:lnTo>
                  <a:lnTo>
                    <a:pt x="358788" y="1028699"/>
                  </a:lnTo>
                  <a:close/>
                </a:path>
                <a:path w="1924050" h="3276600">
                  <a:moveTo>
                    <a:pt x="259037" y="1041399"/>
                  </a:moveTo>
                  <a:lnTo>
                    <a:pt x="231700" y="1028699"/>
                  </a:lnTo>
                  <a:lnTo>
                    <a:pt x="231700" y="977899"/>
                  </a:lnTo>
                  <a:lnTo>
                    <a:pt x="259037" y="990599"/>
                  </a:lnTo>
                  <a:lnTo>
                    <a:pt x="259037" y="1041399"/>
                  </a:lnTo>
                  <a:close/>
                </a:path>
                <a:path w="1924050" h="3276600">
                  <a:moveTo>
                    <a:pt x="508414" y="1041399"/>
                  </a:moveTo>
                  <a:lnTo>
                    <a:pt x="481078" y="1028699"/>
                  </a:lnTo>
                  <a:lnTo>
                    <a:pt x="481078" y="977899"/>
                  </a:lnTo>
                  <a:lnTo>
                    <a:pt x="508414" y="990599"/>
                  </a:lnTo>
                  <a:lnTo>
                    <a:pt x="508414" y="1041399"/>
                  </a:lnTo>
                  <a:close/>
                </a:path>
                <a:path w="1924050" h="3276600">
                  <a:moveTo>
                    <a:pt x="159286" y="1054099"/>
                  </a:moveTo>
                  <a:lnTo>
                    <a:pt x="131949" y="1041399"/>
                  </a:lnTo>
                  <a:lnTo>
                    <a:pt x="131949" y="990599"/>
                  </a:lnTo>
                  <a:lnTo>
                    <a:pt x="159286" y="1003299"/>
                  </a:lnTo>
                  <a:lnTo>
                    <a:pt x="159286" y="1054099"/>
                  </a:lnTo>
                  <a:close/>
                </a:path>
                <a:path w="1924050" h="3276600">
                  <a:moveTo>
                    <a:pt x="408663" y="1054099"/>
                  </a:moveTo>
                  <a:lnTo>
                    <a:pt x="381327" y="1041399"/>
                  </a:lnTo>
                  <a:lnTo>
                    <a:pt x="381327" y="990599"/>
                  </a:lnTo>
                  <a:lnTo>
                    <a:pt x="408663" y="1003299"/>
                  </a:lnTo>
                  <a:lnTo>
                    <a:pt x="408663" y="1054099"/>
                  </a:lnTo>
                  <a:close/>
                </a:path>
                <a:path w="1924050" h="3276600">
                  <a:moveTo>
                    <a:pt x="308912" y="1066799"/>
                  </a:moveTo>
                  <a:lnTo>
                    <a:pt x="281576" y="1054099"/>
                  </a:lnTo>
                  <a:lnTo>
                    <a:pt x="281576" y="1003299"/>
                  </a:lnTo>
                  <a:lnTo>
                    <a:pt x="308912" y="1015999"/>
                  </a:lnTo>
                  <a:lnTo>
                    <a:pt x="308912" y="1066799"/>
                  </a:lnTo>
                  <a:close/>
                </a:path>
                <a:path w="1924050" h="3276600">
                  <a:moveTo>
                    <a:pt x="209161" y="1079499"/>
                  </a:moveTo>
                  <a:lnTo>
                    <a:pt x="181825" y="1066799"/>
                  </a:lnTo>
                  <a:lnTo>
                    <a:pt x="181825" y="1015999"/>
                  </a:lnTo>
                  <a:lnTo>
                    <a:pt x="209161" y="1028699"/>
                  </a:lnTo>
                  <a:lnTo>
                    <a:pt x="209161" y="1079499"/>
                  </a:lnTo>
                  <a:close/>
                </a:path>
                <a:path w="1924050" h="3276600">
                  <a:moveTo>
                    <a:pt x="458538" y="1092199"/>
                  </a:moveTo>
                  <a:lnTo>
                    <a:pt x="431202" y="1066799"/>
                  </a:lnTo>
                  <a:lnTo>
                    <a:pt x="431202" y="1015999"/>
                  </a:lnTo>
                  <a:lnTo>
                    <a:pt x="458538" y="1041399"/>
                  </a:lnTo>
                  <a:lnTo>
                    <a:pt x="458538" y="1092199"/>
                  </a:lnTo>
                  <a:close/>
                </a:path>
                <a:path w="1924050" h="3276600">
                  <a:moveTo>
                    <a:pt x="558289" y="1079499"/>
                  </a:moveTo>
                  <a:lnTo>
                    <a:pt x="530953" y="1054099"/>
                  </a:lnTo>
                  <a:lnTo>
                    <a:pt x="530953" y="1015999"/>
                  </a:lnTo>
                  <a:lnTo>
                    <a:pt x="558289" y="1028699"/>
                  </a:lnTo>
                  <a:lnTo>
                    <a:pt x="558289" y="1079499"/>
                  </a:lnTo>
                  <a:close/>
                </a:path>
                <a:path w="1924050" h="3276600">
                  <a:moveTo>
                    <a:pt x="358788" y="1104899"/>
                  </a:moveTo>
                  <a:lnTo>
                    <a:pt x="331451" y="1079499"/>
                  </a:lnTo>
                  <a:lnTo>
                    <a:pt x="331451" y="1028699"/>
                  </a:lnTo>
                  <a:lnTo>
                    <a:pt x="358788" y="1054099"/>
                  </a:lnTo>
                  <a:lnTo>
                    <a:pt x="358788" y="1104899"/>
                  </a:lnTo>
                  <a:close/>
                </a:path>
                <a:path w="1924050" h="3276600">
                  <a:moveTo>
                    <a:pt x="259037" y="1104899"/>
                  </a:moveTo>
                  <a:lnTo>
                    <a:pt x="231700" y="1092199"/>
                  </a:lnTo>
                  <a:lnTo>
                    <a:pt x="231700" y="1041399"/>
                  </a:lnTo>
                  <a:lnTo>
                    <a:pt x="259037" y="1066799"/>
                  </a:lnTo>
                  <a:lnTo>
                    <a:pt x="259037" y="1104899"/>
                  </a:lnTo>
                  <a:close/>
                </a:path>
                <a:path w="1924050" h="3276600">
                  <a:moveTo>
                    <a:pt x="159286" y="1117599"/>
                  </a:moveTo>
                  <a:lnTo>
                    <a:pt x="131949" y="1104899"/>
                  </a:lnTo>
                  <a:lnTo>
                    <a:pt x="131949" y="1054099"/>
                  </a:lnTo>
                  <a:lnTo>
                    <a:pt x="159286" y="1079499"/>
                  </a:lnTo>
                  <a:lnTo>
                    <a:pt x="159286" y="1117599"/>
                  </a:lnTo>
                  <a:close/>
                </a:path>
                <a:path w="1924050" h="3276600">
                  <a:moveTo>
                    <a:pt x="508414" y="1117599"/>
                  </a:moveTo>
                  <a:lnTo>
                    <a:pt x="481078" y="1104899"/>
                  </a:lnTo>
                  <a:lnTo>
                    <a:pt x="481078" y="1054099"/>
                  </a:lnTo>
                  <a:lnTo>
                    <a:pt x="508414" y="1066799"/>
                  </a:lnTo>
                  <a:lnTo>
                    <a:pt x="508414" y="1117599"/>
                  </a:lnTo>
                  <a:close/>
                </a:path>
                <a:path w="1924050" h="3276600">
                  <a:moveTo>
                    <a:pt x="408663" y="1130299"/>
                  </a:moveTo>
                  <a:lnTo>
                    <a:pt x="381327" y="1117599"/>
                  </a:lnTo>
                  <a:lnTo>
                    <a:pt x="381327" y="1066799"/>
                  </a:lnTo>
                  <a:lnTo>
                    <a:pt x="408663" y="1079499"/>
                  </a:lnTo>
                  <a:lnTo>
                    <a:pt x="408663" y="1130299"/>
                  </a:lnTo>
                  <a:close/>
                </a:path>
                <a:path w="1924050" h="3276600">
                  <a:moveTo>
                    <a:pt x="968662" y="3174999"/>
                  </a:moveTo>
                  <a:lnTo>
                    <a:pt x="955585" y="3174999"/>
                  </a:lnTo>
                  <a:lnTo>
                    <a:pt x="955591" y="1841499"/>
                  </a:lnTo>
                  <a:lnTo>
                    <a:pt x="955716" y="1104899"/>
                  </a:lnTo>
                  <a:lnTo>
                    <a:pt x="892830" y="1066799"/>
                  </a:lnTo>
                  <a:lnTo>
                    <a:pt x="920232" y="1066799"/>
                  </a:lnTo>
                  <a:lnTo>
                    <a:pt x="961630" y="1092199"/>
                  </a:lnTo>
                  <a:lnTo>
                    <a:pt x="990693" y="1092199"/>
                  </a:lnTo>
                  <a:lnTo>
                    <a:pt x="968793" y="1104899"/>
                  </a:lnTo>
                  <a:lnTo>
                    <a:pt x="968727" y="1879599"/>
                  </a:lnTo>
                  <a:lnTo>
                    <a:pt x="994596" y="1879599"/>
                  </a:lnTo>
                  <a:lnTo>
                    <a:pt x="973524" y="1892299"/>
                  </a:lnTo>
                  <a:lnTo>
                    <a:pt x="988720" y="1904999"/>
                  </a:lnTo>
                  <a:lnTo>
                    <a:pt x="968727" y="1904999"/>
                  </a:lnTo>
                  <a:lnTo>
                    <a:pt x="968727" y="1917699"/>
                  </a:lnTo>
                  <a:lnTo>
                    <a:pt x="996082" y="1943099"/>
                  </a:lnTo>
                  <a:lnTo>
                    <a:pt x="968727" y="1943099"/>
                  </a:lnTo>
                  <a:lnTo>
                    <a:pt x="968727" y="2336799"/>
                  </a:lnTo>
                  <a:lnTo>
                    <a:pt x="1064470" y="2336799"/>
                  </a:lnTo>
                  <a:lnTo>
                    <a:pt x="968727" y="2349499"/>
                  </a:lnTo>
                  <a:lnTo>
                    <a:pt x="968727" y="2374899"/>
                  </a:lnTo>
                  <a:lnTo>
                    <a:pt x="1096603" y="2374899"/>
                  </a:lnTo>
                  <a:lnTo>
                    <a:pt x="968727" y="2387599"/>
                  </a:lnTo>
                  <a:lnTo>
                    <a:pt x="968662" y="3174999"/>
                  </a:lnTo>
                  <a:close/>
                </a:path>
                <a:path w="1924050" h="3276600">
                  <a:moveTo>
                    <a:pt x="308912" y="1142999"/>
                  </a:moveTo>
                  <a:lnTo>
                    <a:pt x="281576" y="1130299"/>
                  </a:lnTo>
                  <a:lnTo>
                    <a:pt x="281576" y="1079499"/>
                  </a:lnTo>
                  <a:lnTo>
                    <a:pt x="308912" y="1092199"/>
                  </a:lnTo>
                  <a:lnTo>
                    <a:pt x="308912" y="1142999"/>
                  </a:lnTo>
                  <a:close/>
                </a:path>
                <a:path w="1924050" h="3276600">
                  <a:moveTo>
                    <a:pt x="558289" y="1142999"/>
                  </a:moveTo>
                  <a:lnTo>
                    <a:pt x="530953" y="1130299"/>
                  </a:lnTo>
                  <a:lnTo>
                    <a:pt x="530953" y="1079499"/>
                  </a:lnTo>
                  <a:lnTo>
                    <a:pt x="558289" y="1092199"/>
                  </a:lnTo>
                  <a:lnTo>
                    <a:pt x="558289" y="1142999"/>
                  </a:lnTo>
                  <a:close/>
                </a:path>
                <a:path w="1924050" h="3276600">
                  <a:moveTo>
                    <a:pt x="209161" y="1155699"/>
                  </a:moveTo>
                  <a:lnTo>
                    <a:pt x="181825" y="1130299"/>
                  </a:lnTo>
                  <a:lnTo>
                    <a:pt x="181825" y="1092199"/>
                  </a:lnTo>
                  <a:lnTo>
                    <a:pt x="209161" y="1104899"/>
                  </a:lnTo>
                  <a:lnTo>
                    <a:pt x="209161" y="1155699"/>
                  </a:lnTo>
                  <a:close/>
                </a:path>
                <a:path w="1924050" h="3276600">
                  <a:moveTo>
                    <a:pt x="458538" y="1155699"/>
                  </a:moveTo>
                  <a:lnTo>
                    <a:pt x="431202" y="1142999"/>
                  </a:lnTo>
                  <a:lnTo>
                    <a:pt x="431202" y="1092199"/>
                  </a:lnTo>
                  <a:lnTo>
                    <a:pt x="458538" y="1104899"/>
                  </a:lnTo>
                  <a:lnTo>
                    <a:pt x="458538" y="1155699"/>
                  </a:lnTo>
                  <a:close/>
                </a:path>
                <a:path w="1924050" h="3276600">
                  <a:moveTo>
                    <a:pt x="358788" y="1168399"/>
                  </a:moveTo>
                  <a:lnTo>
                    <a:pt x="331451" y="1155699"/>
                  </a:lnTo>
                  <a:lnTo>
                    <a:pt x="331451" y="1104899"/>
                  </a:lnTo>
                  <a:lnTo>
                    <a:pt x="358788" y="1117599"/>
                  </a:lnTo>
                  <a:lnTo>
                    <a:pt x="358788" y="1168399"/>
                  </a:lnTo>
                  <a:close/>
                </a:path>
                <a:path w="1924050" h="3276600">
                  <a:moveTo>
                    <a:pt x="259037" y="1181099"/>
                  </a:moveTo>
                  <a:lnTo>
                    <a:pt x="231700" y="1168399"/>
                  </a:lnTo>
                  <a:lnTo>
                    <a:pt x="231700" y="1117599"/>
                  </a:lnTo>
                  <a:lnTo>
                    <a:pt x="259037" y="1130299"/>
                  </a:lnTo>
                  <a:lnTo>
                    <a:pt x="259037" y="1181099"/>
                  </a:lnTo>
                  <a:close/>
                </a:path>
                <a:path w="1924050" h="3276600">
                  <a:moveTo>
                    <a:pt x="508414" y="1181099"/>
                  </a:moveTo>
                  <a:lnTo>
                    <a:pt x="481078" y="1168399"/>
                  </a:lnTo>
                  <a:lnTo>
                    <a:pt x="481078" y="1117599"/>
                  </a:lnTo>
                  <a:lnTo>
                    <a:pt x="508414" y="1130299"/>
                  </a:lnTo>
                  <a:lnTo>
                    <a:pt x="508414" y="1181099"/>
                  </a:lnTo>
                  <a:close/>
                </a:path>
                <a:path w="1924050" h="3276600">
                  <a:moveTo>
                    <a:pt x="159286" y="1193799"/>
                  </a:moveTo>
                  <a:lnTo>
                    <a:pt x="131949" y="1168399"/>
                  </a:lnTo>
                  <a:lnTo>
                    <a:pt x="131949" y="1130299"/>
                  </a:lnTo>
                  <a:lnTo>
                    <a:pt x="159286" y="1142999"/>
                  </a:lnTo>
                  <a:lnTo>
                    <a:pt x="159286" y="1193799"/>
                  </a:lnTo>
                  <a:close/>
                </a:path>
                <a:path w="1924050" h="3276600">
                  <a:moveTo>
                    <a:pt x="408663" y="1193799"/>
                  </a:moveTo>
                  <a:lnTo>
                    <a:pt x="381327" y="1181099"/>
                  </a:lnTo>
                  <a:lnTo>
                    <a:pt x="381327" y="1130299"/>
                  </a:lnTo>
                  <a:lnTo>
                    <a:pt x="408663" y="1142999"/>
                  </a:lnTo>
                  <a:lnTo>
                    <a:pt x="408663" y="1193799"/>
                  </a:lnTo>
                  <a:close/>
                </a:path>
                <a:path w="1924050" h="3276600">
                  <a:moveTo>
                    <a:pt x="308912" y="1206499"/>
                  </a:moveTo>
                  <a:lnTo>
                    <a:pt x="281576" y="1193799"/>
                  </a:lnTo>
                  <a:lnTo>
                    <a:pt x="281576" y="1142999"/>
                  </a:lnTo>
                  <a:lnTo>
                    <a:pt x="308912" y="1155699"/>
                  </a:lnTo>
                  <a:lnTo>
                    <a:pt x="308912" y="1206499"/>
                  </a:lnTo>
                  <a:close/>
                </a:path>
                <a:path w="1924050" h="3276600">
                  <a:moveTo>
                    <a:pt x="209161" y="1219199"/>
                  </a:moveTo>
                  <a:lnTo>
                    <a:pt x="181825" y="1206499"/>
                  </a:lnTo>
                  <a:lnTo>
                    <a:pt x="181825" y="1155699"/>
                  </a:lnTo>
                  <a:lnTo>
                    <a:pt x="209161" y="1168399"/>
                  </a:lnTo>
                  <a:lnTo>
                    <a:pt x="209161" y="1219199"/>
                  </a:lnTo>
                  <a:close/>
                </a:path>
                <a:path w="1924050" h="3276600">
                  <a:moveTo>
                    <a:pt x="458538" y="1231899"/>
                  </a:moveTo>
                  <a:lnTo>
                    <a:pt x="431202" y="1206499"/>
                  </a:lnTo>
                  <a:lnTo>
                    <a:pt x="431202" y="1155699"/>
                  </a:lnTo>
                  <a:lnTo>
                    <a:pt x="458538" y="1181099"/>
                  </a:lnTo>
                  <a:lnTo>
                    <a:pt x="458538" y="1231899"/>
                  </a:lnTo>
                  <a:close/>
                </a:path>
                <a:path w="1924050" h="3276600">
                  <a:moveTo>
                    <a:pt x="558289" y="1219199"/>
                  </a:moveTo>
                  <a:lnTo>
                    <a:pt x="530953" y="1193799"/>
                  </a:lnTo>
                  <a:lnTo>
                    <a:pt x="530953" y="1155699"/>
                  </a:lnTo>
                  <a:lnTo>
                    <a:pt x="558289" y="1168399"/>
                  </a:lnTo>
                  <a:lnTo>
                    <a:pt x="558289" y="1219199"/>
                  </a:lnTo>
                  <a:close/>
                </a:path>
                <a:path w="1924050" h="3276600">
                  <a:moveTo>
                    <a:pt x="358788" y="1231899"/>
                  </a:moveTo>
                  <a:lnTo>
                    <a:pt x="331451" y="1219199"/>
                  </a:lnTo>
                  <a:lnTo>
                    <a:pt x="331451" y="1168399"/>
                  </a:lnTo>
                  <a:lnTo>
                    <a:pt x="358788" y="1193799"/>
                  </a:lnTo>
                  <a:lnTo>
                    <a:pt x="358788" y="1231899"/>
                  </a:lnTo>
                  <a:close/>
                </a:path>
                <a:path w="1924050" h="3276600">
                  <a:moveTo>
                    <a:pt x="259037" y="1244599"/>
                  </a:moveTo>
                  <a:lnTo>
                    <a:pt x="231700" y="1231899"/>
                  </a:lnTo>
                  <a:lnTo>
                    <a:pt x="231700" y="1181099"/>
                  </a:lnTo>
                  <a:lnTo>
                    <a:pt x="259037" y="1193799"/>
                  </a:lnTo>
                  <a:lnTo>
                    <a:pt x="259037" y="1244599"/>
                  </a:lnTo>
                  <a:close/>
                </a:path>
                <a:path w="1924050" h="3276600">
                  <a:moveTo>
                    <a:pt x="159286" y="1257299"/>
                  </a:moveTo>
                  <a:lnTo>
                    <a:pt x="131949" y="1244599"/>
                  </a:lnTo>
                  <a:lnTo>
                    <a:pt x="131949" y="1193799"/>
                  </a:lnTo>
                  <a:lnTo>
                    <a:pt x="159286" y="1206499"/>
                  </a:lnTo>
                  <a:lnTo>
                    <a:pt x="159286" y="1257299"/>
                  </a:lnTo>
                  <a:close/>
                </a:path>
                <a:path w="1924050" h="3276600">
                  <a:moveTo>
                    <a:pt x="508414" y="1257299"/>
                  </a:moveTo>
                  <a:lnTo>
                    <a:pt x="481078" y="1244599"/>
                  </a:lnTo>
                  <a:lnTo>
                    <a:pt x="481078" y="1193799"/>
                  </a:lnTo>
                  <a:lnTo>
                    <a:pt x="508414" y="1206499"/>
                  </a:lnTo>
                  <a:lnTo>
                    <a:pt x="508414" y="1257299"/>
                  </a:lnTo>
                  <a:close/>
                </a:path>
                <a:path w="1924050" h="3276600">
                  <a:moveTo>
                    <a:pt x="308912" y="1269999"/>
                  </a:moveTo>
                  <a:lnTo>
                    <a:pt x="281576" y="1257299"/>
                  </a:lnTo>
                  <a:lnTo>
                    <a:pt x="281576" y="1206499"/>
                  </a:lnTo>
                  <a:lnTo>
                    <a:pt x="308912" y="1231899"/>
                  </a:lnTo>
                  <a:lnTo>
                    <a:pt x="308912" y="1269999"/>
                  </a:lnTo>
                  <a:close/>
                </a:path>
                <a:path w="1924050" h="3276600">
                  <a:moveTo>
                    <a:pt x="408663" y="1269999"/>
                  </a:moveTo>
                  <a:lnTo>
                    <a:pt x="381327" y="1257299"/>
                  </a:lnTo>
                  <a:lnTo>
                    <a:pt x="381327" y="1206499"/>
                  </a:lnTo>
                  <a:lnTo>
                    <a:pt x="408663" y="1219199"/>
                  </a:lnTo>
                  <a:lnTo>
                    <a:pt x="408663" y="1269999"/>
                  </a:lnTo>
                  <a:close/>
                </a:path>
                <a:path w="1924050" h="3276600">
                  <a:moveTo>
                    <a:pt x="558289" y="1282699"/>
                  </a:moveTo>
                  <a:lnTo>
                    <a:pt x="530953" y="1269999"/>
                  </a:lnTo>
                  <a:lnTo>
                    <a:pt x="530953" y="1219199"/>
                  </a:lnTo>
                  <a:lnTo>
                    <a:pt x="558289" y="1231899"/>
                  </a:lnTo>
                  <a:lnTo>
                    <a:pt x="558289" y="1282699"/>
                  </a:lnTo>
                  <a:close/>
                </a:path>
                <a:path w="1924050" h="3276600">
                  <a:moveTo>
                    <a:pt x="209161" y="1295399"/>
                  </a:moveTo>
                  <a:lnTo>
                    <a:pt x="181825" y="1269999"/>
                  </a:lnTo>
                  <a:lnTo>
                    <a:pt x="181825" y="1231899"/>
                  </a:lnTo>
                  <a:lnTo>
                    <a:pt x="209161" y="1244599"/>
                  </a:lnTo>
                  <a:lnTo>
                    <a:pt x="209161" y="1295399"/>
                  </a:lnTo>
                  <a:close/>
                </a:path>
                <a:path w="1924050" h="3276600">
                  <a:moveTo>
                    <a:pt x="458538" y="1295399"/>
                  </a:moveTo>
                  <a:lnTo>
                    <a:pt x="431202" y="1282699"/>
                  </a:lnTo>
                  <a:lnTo>
                    <a:pt x="431202" y="1231899"/>
                  </a:lnTo>
                  <a:lnTo>
                    <a:pt x="458538" y="1244599"/>
                  </a:lnTo>
                  <a:lnTo>
                    <a:pt x="458538" y="1295399"/>
                  </a:lnTo>
                  <a:close/>
                </a:path>
                <a:path w="1924050" h="3276600">
                  <a:moveTo>
                    <a:pt x="358788" y="1308099"/>
                  </a:moveTo>
                  <a:lnTo>
                    <a:pt x="331451" y="1282699"/>
                  </a:lnTo>
                  <a:lnTo>
                    <a:pt x="331451" y="1244599"/>
                  </a:lnTo>
                  <a:lnTo>
                    <a:pt x="358788" y="1257299"/>
                  </a:lnTo>
                  <a:lnTo>
                    <a:pt x="358788" y="1308099"/>
                  </a:lnTo>
                  <a:close/>
                </a:path>
                <a:path w="1924050" h="3276600">
                  <a:moveTo>
                    <a:pt x="259037" y="1320799"/>
                  </a:moveTo>
                  <a:lnTo>
                    <a:pt x="231700" y="1308099"/>
                  </a:lnTo>
                  <a:lnTo>
                    <a:pt x="231700" y="1257299"/>
                  </a:lnTo>
                  <a:lnTo>
                    <a:pt x="259037" y="1269999"/>
                  </a:lnTo>
                  <a:lnTo>
                    <a:pt x="259037" y="1320799"/>
                  </a:lnTo>
                  <a:close/>
                </a:path>
                <a:path w="1924050" h="3276600">
                  <a:moveTo>
                    <a:pt x="508414" y="1320799"/>
                  </a:moveTo>
                  <a:lnTo>
                    <a:pt x="481078" y="1308099"/>
                  </a:lnTo>
                  <a:lnTo>
                    <a:pt x="481078" y="1257299"/>
                  </a:lnTo>
                  <a:lnTo>
                    <a:pt x="508414" y="1269999"/>
                  </a:lnTo>
                  <a:lnTo>
                    <a:pt x="508414" y="1320799"/>
                  </a:lnTo>
                  <a:close/>
                </a:path>
                <a:path w="1924050" h="3276600">
                  <a:moveTo>
                    <a:pt x="408663" y="1333499"/>
                  </a:moveTo>
                  <a:lnTo>
                    <a:pt x="381327" y="1320799"/>
                  </a:lnTo>
                  <a:lnTo>
                    <a:pt x="381327" y="1269999"/>
                  </a:lnTo>
                  <a:lnTo>
                    <a:pt x="408663" y="1282699"/>
                  </a:lnTo>
                  <a:lnTo>
                    <a:pt x="408663" y="1333499"/>
                  </a:lnTo>
                  <a:close/>
                </a:path>
                <a:path w="1924050" h="3276600">
                  <a:moveTo>
                    <a:pt x="308912" y="1346199"/>
                  </a:moveTo>
                  <a:lnTo>
                    <a:pt x="281576" y="1333499"/>
                  </a:lnTo>
                  <a:lnTo>
                    <a:pt x="281576" y="1282699"/>
                  </a:lnTo>
                  <a:lnTo>
                    <a:pt x="308912" y="1295399"/>
                  </a:lnTo>
                  <a:lnTo>
                    <a:pt x="308912" y="1346199"/>
                  </a:lnTo>
                  <a:close/>
                </a:path>
                <a:path w="1924050" h="3276600">
                  <a:moveTo>
                    <a:pt x="558289" y="1358899"/>
                  </a:moveTo>
                  <a:lnTo>
                    <a:pt x="530953" y="1333499"/>
                  </a:lnTo>
                  <a:lnTo>
                    <a:pt x="530953" y="1282699"/>
                  </a:lnTo>
                  <a:lnTo>
                    <a:pt x="558289" y="1308099"/>
                  </a:lnTo>
                  <a:lnTo>
                    <a:pt x="558289" y="1358899"/>
                  </a:lnTo>
                  <a:close/>
                </a:path>
                <a:path w="1924050" h="3276600">
                  <a:moveTo>
                    <a:pt x="458538" y="1358899"/>
                  </a:moveTo>
                  <a:lnTo>
                    <a:pt x="431202" y="1346199"/>
                  </a:lnTo>
                  <a:lnTo>
                    <a:pt x="431202" y="1295399"/>
                  </a:lnTo>
                  <a:lnTo>
                    <a:pt x="458538" y="1308099"/>
                  </a:lnTo>
                  <a:lnTo>
                    <a:pt x="458538" y="1358899"/>
                  </a:lnTo>
                  <a:close/>
                </a:path>
                <a:path w="1924050" h="3276600">
                  <a:moveTo>
                    <a:pt x="358788" y="1371599"/>
                  </a:moveTo>
                  <a:lnTo>
                    <a:pt x="331451" y="1358899"/>
                  </a:lnTo>
                  <a:lnTo>
                    <a:pt x="331451" y="1308099"/>
                  </a:lnTo>
                  <a:lnTo>
                    <a:pt x="358788" y="1333499"/>
                  </a:lnTo>
                  <a:lnTo>
                    <a:pt x="358788" y="1371599"/>
                  </a:lnTo>
                  <a:close/>
                </a:path>
                <a:path w="1924050" h="3276600">
                  <a:moveTo>
                    <a:pt x="508414" y="1396999"/>
                  </a:moveTo>
                  <a:lnTo>
                    <a:pt x="481078" y="1371599"/>
                  </a:lnTo>
                  <a:lnTo>
                    <a:pt x="481078" y="1320799"/>
                  </a:lnTo>
                  <a:lnTo>
                    <a:pt x="508414" y="1346199"/>
                  </a:lnTo>
                  <a:lnTo>
                    <a:pt x="508414" y="1396999"/>
                  </a:lnTo>
                  <a:close/>
                </a:path>
                <a:path w="1924050" h="3276600">
                  <a:moveTo>
                    <a:pt x="408663" y="1409699"/>
                  </a:moveTo>
                  <a:lnTo>
                    <a:pt x="381327" y="1384299"/>
                  </a:lnTo>
                  <a:lnTo>
                    <a:pt x="381327" y="1346199"/>
                  </a:lnTo>
                  <a:lnTo>
                    <a:pt x="408663" y="1358899"/>
                  </a:lnTo>
                  <a:lnTo>
                    <a:pt x="408663" y="1409699"/>
                  </a:lnTo>
                  <a:close/>
                </a:path>
                <a:path w="1924050" h="3276600">
                  <a:moveTo>
                    <a:pt x="558289" y="1422399"/>
                  </a:moveTo>
                  <a:lnTo>
                    <a:pt x="530953" y="1409699"/>
                  </a:lnTo>
                  <a:lnTo>
                    <a:pt x="530953" y="1358899"/>
                  </a:lnTo>
                  <a:lnTo>
                    <a:pt x="558289" y="1371599"/>
                  </a:lnTo>
                  <a:lnTo>
                    <a:pt x="558289" y="1422399"/>
                  </a:lnTo>
                  <a:close/>
                </a:path>
                <a:path w="1924050" h="3276600">
                  <a:moveTo>
                    <a:pt x="458538" y="1435099"/>
                  </a:moveTo>
                  <a:lnTo>
                    <a:pt x="431202" y="1422399"/>
                  </a:lnTo>
                  <a:lnTo>
                    <a:pt x="431202" y="1371599"/>
                  </a:lnTo>
                  <a:lnTo>
                    <a:pt x="458538" y="1384299"/>
                  </a:lnTo>
                  <a:lnTo>
                    <a:pt x="458538" y="1435099"/>
                  </a:lnTo>
                  <a:close/>
                </a:path>
                <a:path w="1924050" h="3276600">
                  <a:moveTo>
                    <a:pt x="508414" y="1460499"/>
                  </a:moveTo>
                  <a:lnTo>
                    <a:pt x="481078" y="1447799"/>
                  </a:lnTo>
                  <a:lnTo>
                    <a:pt x="481078" y="1396999"/>
                  </a:lnTo>
                  <a:lnTo>
                    <a:pt x="508414" y="1409699"/>
                  </a:lnTo>
                  <a:lnTo>
                    <a:pt x="508414" y="1460499"/>
                  </a:lnTo>
                  <a:close/>
                </a:path>
                <a:path w="1924050" h="3276600">
                  <a:moveTo>
                    <a:pt x="558289" y="1498599"/>
                  </a:moveTo>
                  <a:lnTo>
                    <a:pt x="530953" y="1473199"/>
                  </a:lnTo>
                  <a:lnTo>
                    <a:pt x="530953" y="1422399"/>
                  </a:lnTo>
                  <a:lnTo>
                    <a:pt x="558289" y="1447799"/>
                  </a:lnTo>
                  <a:lnTo>
                    <a:pt x="558289" y="1498599"/>
                  </a:lnTo>
                  <a:close/>
                </a:path>
                <a:path w="1924050" h="3276600">
                  <a:moveTo>
                    <a:pt x="994596" y="1879599"/>
                  </a:moveTo>
                  <a:lnTo>
                    <a:pt x="968727" y="1879599"/>
                  </a:lnTo>
                  <a:lnTo>
                    <a:pt x="1038119" y="1841499"/>
                  </a:lnTo>
                  <a:lnTo>
                    <a:pt x="1053467" y="1854199"/>
                  </a:lnTo>
                  <a:lnTo>
                    <a:pt x="1036739" y="1854199"/>
                  </a:lnTo>
                  <a:lnTo>
                    <a:pt x="994596" y="1879599"/>
                  </a:lnTo>
                  <a:close/>
                </a:path>
                <a:path w="1924050" h="3276600">
                  <a:moveTo>
                    <a:pt x="1121683" y="1993899"/>
                  </a:moveTo>
                  <a:lnTo>
                    <a:pt x="1095092" y="1993899"/>
                  </a:lnTo>
                  <a:lnTo>
                    <a:pt x="1158307" y="1955799"/>
                  </a:lnTo>
                  <a:lnTo>
                    <a:pt x="1036739" y="1854199"/>
                  </a:lnTo>
                  <a:lnTo>
                    <a:pt x="1053467" y="1854199"/>
                  </a:lnTo>
                  <a:lnTo>
                    <a:pt x="1176246" y="1955799"/>
                  </a:lnTo>
                  <a:lnTo>
                    <a:pt x="1176246" y="1968499"/>
                  </a:lnTo>
                  <a:lnTo>
                    <a:pt x="1163169" y="1968499"/>
                  </a:lnTo>
                  <a:lnTo>
                    <a:pt x="1121683" y="1993899"/>
                  </a:lnTo>
                  <a:close/>
                </a:path>
                <a:path w="1924050" h="3276600">
                  <a:moveTo>
                    <a:pt x="1096603" y="2374899"/>
                  </a:moveTo>
                  <a:lnTo>
                    <a:pt x="968727" y="2374899"/>
                  </a:lnTo>
                  <a:lnTo>
                    <a:pt x="1087863" y="2362199"/>
                  </a:lnTo>
                  <a:lnTo>
                    <a:pt x="1087863" y="2006599"/>
                  </a:lnTo>
                  <a:lnTo>
                    <a:pt x="968727" y="1904999"/>
                  </a:lnTo>
                  <a:lnTo>
                    <a:pt x="988720" y="1904999"/>
                  </a:lnTo>
                  <a:lnTo>
                    <a:pt x="1095092" y="1993899"/>
                  </a:lnTo>
                  <a:lnTo>
                    <a:pt x="1121683" y="1993899"/>
                  </a:lnTo>
                  <a:lnTo>
                    <a:pt x="1100940" y="2006599"/>
                  </a:lnTo>
                  <a:lnTo>
                    <a:pt x="1100940" y="2349499"/>
                  </a:lnTo>
                  <a:lnTo>
                    <a:pt x="1136424" y="2349499"/>
                  </a:lnTo>
                  <a:lnTo>
                    <a:pt x="1096603" y="2374899"/>
                  </a:lnTo>
                  <a:close/>
                </a:path>
                <a:path w="1924050" h="3276600">
                  <a:moveTo>
                    <a:pt x="1064470" y="2336799"/>
                  </a:moveTo>
                  <a:lnTo>
                    <a:pt x="968727" y="2336799"/>
                  </a:lnTo>
                  <a:lnTo>
                    <a:pt x="1051393" y="2285999"/>
                  </a:lnTo>
                  <a:lnTo>
                    <a:pt x="1051393" y="2019299"/>
                  </a:lnTo>
                  <a:lnTo>
                    <a:pt x="968727" y="1943099"/>
                  </a:lnTo>
                  <a:lnTo>
                    <a:pt x="996082" y="1943099"/>
                  </a:lnTo>
                  <a:lnTo>
                    <a:pt x="1064470" y="2006599"/>
                  </a:lnTo>
                  <a:lnTo>
                    <a:pt x="1064470" y="2336799"/>
                  </a:lnTo>
                  <a:close/>
                </a:path>
                <a:path w="1924050" h="3276600">
                  <a:moveTo>
                    <a:pt x="1136424" y="2349499"/>
                  </a:moveTo>
                  <a:lnTo>
                    <a:pt x="1100940" y="2349499"/>
                  </a:lnTo>
                  <a:lnTo>
                    <a:pt x="1163169" y="2311399"/>
                  </a:lnTo>
                  <a:lnTo>
                    <a:pt x="1163169" y="1968499"/>
                  </a:lnTo>
                  <a:lnTo>
                    <a:pt x="1176246" y="1968499"/>
                  </a:lnTo>
                  <a:lnTo>
                    <a:pt x="1176246" y="2324099"/>
                  </a:lnTo>
                  <a:lnTo>
                    <a:pt x="1136424" y="2349499"/>
                  </a:lnTo>
                  <a:close/>
                </a:path>
                <a:path w="1924050" h="3276600">
                  <a:moveTo>
                    <a:pt x="159286" y="2146299"/>
                  </a:moveTo>
                  <a:lnTo>
                    <a:pt x="131949" y="2133599"/>
                  </a:lnTo>
                  <a:lnTo>
                    <a:pt x="131949" y="2082799"/>
                  </a:lnTo>
                  <a:lnTo>
                    <a:pt x="159286" y="2095499"/>
                  </a:lnTo>
                  <a:lnTo>
                    <a:pt x="159286" y="2146299"/>
                  </a:lnTo>
                  <a:close/>
                </a:path>
                <a:path w="1924050" h="3276600">
                  <a:moveTo>
                    <a:pt x="209161" y="2171699"/>
                  </a:moveTo>
                  <a:lnTo>
                    <a:pt x="181825" y="2158999"/>
                  </a:lnTo>
                  <a:lnTo>
                    <a:pt x="181825" y="2108199"/>
                  </a:lnTo>
                  <a:lnTo>
                    <a:pt x="209161" y="2120899"/>
                  </a:lnTo>
                  <a:lnTo>
                    <a:pt x="209161" y="2171699"/>
                  </a:lnTo>
                  <a:close/>
                </a:path>
                <a:path w="1924050" h="3276600">
                  <a:moveTo>
                    <a:pt x="259037" y="2197099"/>
                  </a:moveTo>
                  <a:lnTo>
                    <a:pt x="231700" y="2184399"/>
                  </a:lnTo>
                  <a:lnTo>
                    <a:pt x="231700" y="2133599"/>
                  </a:lnTo>
                  <a:lnTo>
                    <a:pt x="259037" y="2146299"/>
                  </a:lnTo>
                  <a:lnTo>
                    <a:pt x="259037" y="2197099"/>
                  </a:lnTo>
                  <a:close/>
                </a:path>
                <a:path w="1924050" h="3276600">
                  <a:moveTo>
                    <a:pt x="159286" y="2209799"/>
                  </a:moveTo>
                  <a:lnTo>
                    <a:pt x="131949" y="2197099"/>
                  </a:lnTo>
                  <a:lnTo>
                    <a:pt x="131949" y="2146299"/>
                  </a:lnTo>
                  <a:lnTo>
                    <a:pt x="159286" y="2158999"/>
                  </a:lnTo>
                  <a:lnTo>
                    <a:pt x="159286" y="2209799"/>
                  </a:lnTo>
                  <a:close/>
                </a:path>
                <a:path w="1924050" h="3276600">
                  <a:moveTo>
                    <a:pt x="308912" y="2235199"/>
                  </a:moveTo>
                  <a:lnTo>
                    <a:pt x="281576" y="2209799"/>
                  </a:lnTo>
                  <a:lnTo>
                    <a:pt x="281576" y="2158999"/>
                  </a:lnTo>
                  <a:lnTo>
                    <a:pt x="308912" y="2184399"/>
                  </a:lnTo>
                  <a:lnTo>
                    <a:pt x="308912" y="2235199"/>
                  </a:lnTo>
                  <a:close/>
                </a:path>
                <a:path w="1924050" h="3276600">
                  <a:moveTo>
                    <a:pt x="209161" y="2247899"/>
                  </a:moveTo>
                  <a:lnTo>
                    <a:pt x="181825" y="2222499"/>
                  </a:lnTo>
                  <a:lnTo>
                    <a:pt x="181825" y="2171699"/>
                  </a:lnTo>
                  <a:lnTo>
                    <a:pt x="209161" y="2197099"/>
                  </a:lnTo>
                  <a:lnTo>
                    <a:pt x="209161" y="2247899"/>
                  </a:lnTo>
                  <a:close/>
                </a:path>
                <a:path w="1924050" h="3276600">
                  <a:moveTo>
                    <a:pt x="358788" y="2260599"/>
                  </a:moveTo>
                  <a:lnTo>
                    <a:pt x="331451" y="2247899"/>
                  </a:lnTo>
                  <a:lnTo>
                    <a:pt x="331451" y="2197099"/>
                  </a:lnTo>
                  <a:lnTo>
                    <a:pt x="358788" y="2209799"/>
                  </a:lnTo>
                  <a:lnTo>
                    <a:pt x="358788" y="2260599"/>
                  </a:lnTo>
                  <a:close/>
                </a:path>
                <a:path w="1924050" h="3276600">
                  <a:moveTo>
                    <a:pt x="259037" y="2273299"/>
                  </a:moveTo>
                  <a:lnTo>
                    <a:pt x="231700" y="2260599"/>
                  </a:lnTo>
                  <a:lnTo>
                    <a:pt x="231700" y="2209799"/>
                  </a:lnTo>
                  <a:lnTo>
                    <a:pt x="259037" y="2222499"/>
                  </a:lnTo>
                  <a:lnTo>
                    <a:pt x="259037" y="2273299"/>
                  </a:lnTo>
                  <a:close/>
                </a:path>
                <a:path w="1924050" h="3276600">
                  <a:moveTo>
                    <a:pt x="159286" y="2285999"/>
                  </a:moveTo>
                  <a:lnTo>
                    <a:pt x="131949" y="2273299"/>
                  </a:lnTo>
                  <a:lnTo>
                    <a:pt x="131949" y="2222499"/>
                  </a:lnTo>
                  <a:lnTo>
                    <a:pt x="159286" y="2235199"/>
                  </a:lnTo>
                  <a:lnTo>
                    <a:pt x="159286" y="2285999"/>
                  </a:lnTo>
                  <a:close/>
                </a:path>
                <a:path w="1924050" h="3276600">
                  <a:moveTo>
                    <a:pt x="408663" y="2285999"/>
                  </a:moveTo>
                  <a:lnTo>
                    <a:pt x="381327" y="2273299"/>
                  </a:lnTo>
                  <a:lnTo>
                    <a:pt x="381327" y="2222499"/>
                  </a:lnTo>
                  <a:lnTo>
                    <a:pt x="408663" y="2235199"/>
                  </a:lnTo>
                  <a:lnTo>
                    <a:pt x="408663" y="2285999"/>
                  </a:lnTo>
                  <a:close/>
                </a:path>
                <a:path w="1924050" h="3276600">
                  <a:moveTo>
                    <a:pt x="308912" y="2298699"/>
                  </a:moveTo>
                  <a:lnTo>
                    <a:pt x="281576" y="2285999"/>
                  </a:lnTo>
                  <a:lnTo>
                    <a:pt x="281576" y="2235199"/>
                  </a:lnTo>
                  <a:lnTo>
                    <a:pt x="308912" y="2247899"/>
                  </a:lnTo>
                  <a:lnTo>
                    <a:pt x="308912" y="2298699"/>
                  </a:lnTo>
                  <a:close/>
                </a:path>
                <a:path w="1924050" h="3276600">
                  <a:moveTo>
                    <a:pt x="209161" y="2311399"/>
                  </a:moveTo>
                  <a:lnTo>
                    <a:pt x="181825" y="2298699"/>
                  </a:lnTo>
                  <a:lnTo>
                    <a:pt x="181825" y="2247899"/>
                  </a:lnTo>
                  <a:lnTo>
                    <a:pt x="209161" y="2260599"/>
                  </a:lnTo>
                  <a:lnTo>
                    <a:pt x="209161" y="2311399"/>
                  </a:lnTo>
                  <a:close/>
                </a:path>
                <a:path w="1924050" h="3276600">
                  <a:moveTo>
                    <a:pt x="458538" y="2311399"/>
                  </a:moveTo>
                  <a:lnTo>
                    <a:pt x="431202" y="2298699"/>
                  </a:lnTo>
                  <a:lnTo>
                    <a:pt x="431202" y="2247899"/>
                  </a:lnTo>
                  <a:lnTo>
                    <a:pt x="458538" y="2273299"/>
                  </a:lnTo>
                  <a:lnTo>
                    <a:pt x="458538" y="2311399"/>
                  </a:lnTo>
                  <a:close/>
                </a:path>
                <a:path w="1924050" h="3276600">
                  <a:moveTo>
                    <a:pt x="358788" y="2324099"/>
                  </a:moveTo>
                  <a:lnTo>
                    <a:pt x="331451" y="2311399"/>
                  </a:lnTo>
                  <a:lnTo>
                    <a:pt x="331451" y="2260599"/>
                  </a:lnTo>
                  <a:lnTo>
                    <a:pt x="358788" y="2273299"/>
                  </a:lnTo>
                  <a:lnTo>
                    <a:pt x="358788" y="2324099"/>
                  </a:lnTo>
                  <a:close/>
                </a:path>
                <a:path w="1924050" h="3276600">
                  <a:moveTo>
                    <a:pt x="259037" y="2336799"/>
                  </a:moveTo>
                  <a:lnTo>
                    <a:pt x="231700" y="2324099"/>
                  </a:lnTo>
                  <a:lnTo>
                    <a:pt x="231700" y="2273299"/>
                  </a:lnTo>
                  <a:lnTo>
                    <a:pt x="259037" y="2285999"/>
                  </a:lnTo>
                  <a:lnTo>
                    <a:pt x="259037" y="2336799"/>
                  </a:lnTo>
                  <a:close/>
                </a:path>
                <a:path w="1924050" h="3276600">
                  <a:moveTo>
                    <a:pt x="159286" y="2349499"/>
                  </a:moveTo>
                  <a:lnTo>
                    <a:pt x="131949" y="2336799"/>
                  </a:lnTo>
                  <a:lnTo>
                    <a:pt x="131949" y="2285999"/>
                  </a:lnTo>
                  <a:lnTo>
                    <a:pt x="159286" y="2298699"/>
                  </a:lnTo>
                  <a:lnTo>
                    <a:pt x="159286" y="2349499"/>
                  </a:lnTo>
                  <a:close/>
                </a:path>
                <a:path w="1924050" h="3276600">
                  <a:moveTo>
                    <a:pt x="508414" y="2349499"/>
                  </a:moveTo>
                  <a:lnTo>
                    <a:pt x="481078" y="2324099"/>
                  </a:lnTo>
                  <a:lnTo>
                    <a:pt x="481078" y="2285999"/>
                  </a:lnTo>
                  <a:lnTo>
                    <a:pt x="508414" y="2298699"/>
                  </a:lnTo>
                  <a:lnTo>
                    <a:pt x="508414" y="2349499"/>
                  </a:lnTo>
                  <a:close/>
                </a:path>
                <a:path w="1924050" h="3276600">
                  <a:moveTo>
                    <a:pt x="308912" y="2374899"/>
                  </a:moveTo>
                  <a:lnTo>
                    <a:pt x="281576" y="2349499"/>
                  </a:lnTo>
                  <a:lnTo>
                    <a:pt x="281576" y="2298699"/>
                  </a:lnTo>
                  <a:lnTo>
                    <a:pt x="308912" y="2324099"/>
                  </a:lnTo>
                  <a:lnTo>
                    <a:pt x="308912" y="2374899"/>
                  </a:lnTo>
                  <a:close/>
                </a:path>
                <a:path w="1924050" h="3276600">
                  <a:moveTo>
                    <a:pt x="408663" y="2362199"/>
                  </a:moveTo>
                  <a:lnTo>
                    <a:pt x="381327" y="2336799"/>
                  </a:lnTo>
                  <a:lnTo>
                    <a:pt x="381327" y="2298699"/>
                  </a:lnTo>
                  <a:lnTo>
                    <a:pt x="408663" y="2311399"/>
                  </a:lnTo>
                  <a:lnTo>
                    <a:pt x="408663" y="2362199"/>
                  </a:lnTo>
                  <a:close/>
                </a:path>
                <a:path w="1924050" h="3276600">
                  <a:moveTo>
                    <a:pt x="209161" y="2374899"/>
                  </a:moveTo>
                  <a:lnTo>
                    <a:pt x="181825" y="2362199"/>
                  </a:lnTo>
                  <a:lnTo>
                    <a:pt x="181825" y="2311399"/>
                  </a:lnTo>
                  <a:lnTo>
                    <a:pt x="209161" y="2336799"/>
                  </a:lnTo>
                  <a:lnTo>
                    <a:pt x="209161" y="2374899"/>
                  </a:lnTo>
                  <a:close/>
                </a:path>
                <a:path w="1924050" h="3276600">
                  <a:moveTo>
                    <a:pt x="558289" y="2374899"/>
                  </a:moveTo>
                  <a:lnTo>
                    <a:pt x="530953" y="2362199"/>
                  </a:lnTo>
                  <a:lnTo>
                    <a:pt x="530953" y="2311399"/>
                  </a:lnTo>
                  <a:lnTo>
                    <a:pt x="558289" y="2324099"/>
                  </a:lnTo>
                  <a:lnTo>
                    <a:pt x="558289" y="2374899"/>
                  </a:lnTo>
                  <a:close/>
                </a:path>
                <a:path w="1924050" h="3276600">
                  <a:moveTo>
                    <a:pt x="458538" y="2387599"/>
                  </a:moveTo>
                  <a:lnTo>
                    <a:pt x="431202" y="2374899"/>
                  </a:lnTo>
                  <a:lnTo>
                    <a:pt x="431202" y="2324099"/>
                  </a:lnTo>
                  <a:lnTo>
                    <a:pt x="458538" y="2336799"/>
                  </a:lnTo>
                  <a:lnTo>
                    <a:pt x="458538" y="2387599"/>
                  </a:lnTo>
                  <a:close/>
                </a:path>
                <a:path w="1924050" h="3276600">
                  <a:moveTo>
                    <a:pt x="358788" y="2400299"/>
                  </a:moveTo>
                  <a:lnTo>
                    <a:pt x="331451" y="2387599"/>
                  </a:lnTo>
                  <a:lnTo>
                    <a:pt x="331451" y="2336799"/>
                  </a:lnTo>
                  <a:lnTo>
                    <a:pt x="358788" y="2349499"/>
                  </a:lnTo>
                  <a:lnTo>
                    <a:pt x="358788" y="2400299"/>
                  </a:lnTo>
                  <a:close/>
                </a:path>
                <a:path w="1924050" h="3276600">
                  <a:moveTo>
                    <a:pt x="259037" y="2412999"/>
                  </a:moveTo>
                  <a:lnTo>
                    <a:pt x="231700" y="2400299"/>
                  </a:lnTo>
                  <a:lnTo>
                    <a:pt x="231700" y="2349499"/>
                  </a:lnTo>
                  <a:lnTo>
                    <a:pt x="259037" y="2362199"/>
                  </a:lnTo>
                  <a:lnTo>
                    <a:pt x="259037" y="2412999"/>
                  </a:lnTo>
                  <a:close/>
                </a:path>
                <a:path w="1924050" h="3276600">
                  <a:moveTo>
                    <a:pt x="508414" y="2412999"/>
                  </a:moveTo>
                  <a:lnTo>
                    <a:pt x="481078" y="2400299"/>
                  </a:lnTo>
                  <a:lnTo>
                    <a:pt x="481078" y="2349499"/>
                  </a:lnTo>
                  <a:lnTo>
                    <a:pt x="508414" y="2362199"/>
                  </a:lnTo>
                  <a:lnTo>
                    <a:pt x="508414" y="2412999"/>
                  </a:lnTo>
                  <a:close/>
                </a:path>
                <a:path w="1924050" h="3276600">
                  <a:moveTo>
                    <a:pt x="159286" y="2425699"/>
                  </a:moveTo>
                  <a:lnTo>
                    <a:pt x="131949" y="2400299"/>
                  </a:lnTo>
                  <a:lnTo>
                    <a:pt x="131949" y="2362199"/>
                  </a:lnTo>
                  <a:lnTo>
                    <a:pt x="159286" y="2374899"/>
                  </a:lnTo>
                  <a:lnTo>
                    <a:pt x="159286" y="2425699"/>
                  </a:lnTo>
                  <a:close/>
                </a:path>
                <a:path w="1924050" h="3276600">
                  <a:moveTo>
                    <a:pt x="408663" y="2425699"/>
                  </a:moveTo>
                  <a:lnTo>
                    <a:pt x="381327" y="2412999"/>
                  </a:lnTo>
                  <a:lnTo>
                    <a:pt x="381327" y="2362199"/>
                  </a:lnTo>
                  <a:lnTo>
                    <a:pt x="408663" y="2374899"/>
                  </a:lnTo>
                  <a:lnTo>
                    <a:pt x="408663" y="2425699"/>
                  </a:lnTo>
                  <a:close/>
                </a:path>
                <a:path w="1924050" h="3276600">
                  <a:moveTo>
                    <a:pt x="308912" y="2438399"/>
                  </a:moveTo>
                  <a:lnTo>
                    <a:pt x="281576" y="2425699"/>
                  </a:lnTo>
                  <a:lnTo>
                    <a:pt x="281576" y="2374899"/>
                  </a:lnTo>
                  <a:lnTo>
                    <a:pt x="308912" y="2387599"/>
                  </a:lnTo>
                  <a:lnTo>
                    <a:pt x="308912" y="2438399"/>
                  </a:lnTo>
                  <a:close/>
                </a:path>
                <a:path w="1924050" h="3276600">
                  <a:moveTo>
                    <a:pt x="558289" y="2438399"/>
                  </a:moveTo>
                  <a:lnTo>
                    <a:pt x="530953" y="2425699"/>
                  </a:lnTo>
                  <a:lnTo>
                    <a:pt x="530953" y="2374899"/>
                  </a:lnTo>
                  <a:lnTo>
                    <a:pt x="558289" y="2400299"/>
                  </a:lnTo>
                  <a:lnTo>
                    <a:pt x="558289" y="2438399"/>
                  </a:lnTo>
                  <a:close/>
                </a:path>
                <a:path w="1924050" h="3276600">
                  <a:moveTo>
                    <a:pt x="209161" y="2451099"/>
                  </a:moveTo>
                  <a:lnTo>
                    <a:pt x="181825" y="2438399"/>
                  </a:lnTo>
                  <a:lnTo>
                    <a:pt x="181825" y="2387599"/>
                  </a:lnTo>
                  <a:lnTo>
                    <a:pt x="209161" y="2400299"/>
                  </a:lnTo>
                  <a:lnTo>
                    <a:pt x="209161" y="2451099"/>
                  </a:lnTo>
                  <a:close/>
                </a:path>
                <a:path w="1924050" h="3276600">
                  <a:moveTo>
                    <a:pt x="458538" y="2451099"/>
                  </a:moveTo>
                  <a:lnTo>
                    <a:pt x="431202" y="2438399"/>
                  </a:lnTo>
                  <a:lnTo>
                    <a:pt x="431202" y="2387599"/>
                  </a:lnTo>
                  <a:lnTo>
                    <a:pt x="458538" y="2400299"/>
                  </a:lnTo>
                  <a:lnTo>
                    <a:pt x="458538" y="2451099"/>
                  </a:lnTo>
                  <a:close/>
                </a:path>
                <a:path w="1924050" h="3276600">
                  <a:moveTo>
                    <a:pt x="358788" y="2463799"/>
                  </a:moveTo>
                  <a:lnTo>
                    <a:pt x="331451" y="2451099"/>
                  </a:lnTo>
                  <a:lnTo>
                    <a:pt x="331451" y="2400299"/>
                  </a:lnTo>
                  <a:lnTo>
                    <a:pt x="358788" y="2412999"/>
                  </a:lnTo>
                  <a:lnTo>
                    <a:pt x="358788" y="2463799"/>
                  </a:lnTo>
                  <a:close/>
                </a:path>
                <a:path w="1924050" h="3276600">
                  <a:moveTo>
                    <a:pt x="259037" y="2476499"/>
                  </a:moveTo>
                  <a:lnTo>
                    <a:pt x="231700" y="2463799"/>
                  </a:lnTo>
                  <a:lnTo>
                    <a:pt x="231700" y="2412999"/>
                  </a:lnTo>
                  <a:lnTo>
                    <a:pt x="259037" y="2425699"/>
                  </a:lnTo>
                  <a:lnTo>
                    <a:pt x="259037" y="2476499"/>
                  </a:lnTo>
                  <a:close/>
                </a:path>
                <a:path w="1924050" h="3276600">
                  <a:moveTo>
                    <a:pt x="159286" y="2489199"/>
                  </a:moveTo>
                  <a:lnTo>
                    <a:pt x="131949" y="2476499"/>
                  </a:lnTo>
                  <a:lnTo>
                    <a:pt x="131949" y="2425699"/>
                  </a:lnTo>
                  <a:lnTo>
                    <a:pt x="159286" y="2438399"/>
                  </a:lnTo>
                  <a:lnTo>
                    <a:pt x="159286" y="2489199"/>
                  </a:lnTo>
                  <a:close/>
                </a:path>
                <a:path w="1924050" h="3276600">
                  <a:moveTo>
                    <a:pt x="408663" y="2501899"/>
                  </a:moveTo>
                  <a:lnTo>
                    <a:pt x="381327" y="2476499"/>
                  </a:lnTo>
                  <a:lnTo>
                    <a:pt x="381327" y="2425699"/>
                  </a:lnTo>
                  <a:lnTo>
                    <a:pt x="408663" y="2451099"/>
                  </a:lnTo>
                  <a:lnTo>
                    <a:pt x="408663" y="2501899"/>
                  </a:lnTo>
                  <a:close/>
                </a:path>
                <a:path w="1924050" h="3276600">
                  <a:moveTo>
                    <a:pt x="508414" y="2489199"/>
                  </a:moveTo>
                  <a:lnTo>
                    <a:pt x="481078" y="2463799"/>
                  </a:lnTo>
                  <a:lnTo>
                    <a:pt x="481078" y="2425699"/>
                  </a:lnTo>
                  <a:lnTo>
                    <a:pt x="508414" y="2438399"/>
                  </a:lnTo>
                  <a:lnTo>
                    <a:pt x="508414" y="2489199"/>
                  </a:lnTo>
                  <a:close/>
                </a:path>
                <a:path w="1924050" h="3276600">
                  <a:moveTo>
                    <a:pt x="308912" y="2514599"/>
                  </a:moveTo>
                  <a:lnTo>
                    <a:pt x="281576" y="2489199"/>
                  </a:lnTo>
                  <a:lnTo>
                    <a:pt x="281576" y="2438399"/>
                  </a:lnTo>
                  <a:lnTo>
                    <a:pt x="308912" y="2463799"/>
                  </a:lnTo>
                  <a:lnTo>
                    <a:pt x="308912" y="2514599"/>
                  </a:lnTo>
                  <a:close/>
                </a:path>
                <a:path w="1924050" h="3276600">
                  <a:moveTo>
                    <a:pt x="209161" y="2514599"/>
                  </a:moveTo>
                  <a:lnTo>
                    <a:pt x="181825" y="2501899"/>
                  </a:lnTo>
                  <a:lnTo>
                    <a:pt x="181825" y="2451099"/>
                  </a:lnTo>
                  <a:lnTo>
                    <a:pt x="209161" y="2463799"/>
                  </a:lnTo>
                  <a:lnTo>
                    <a:pt x="209161" y="2514599"/>
                  </a:lnTo>
                  <a:close/>
                </a:path>
                <a:path w="1924050" h="3276600">
                  <a:moveTo>
                    <a:pt x="558289" y="2514599"/>
                  </a:moveTo>
                  <a:lnTo>
                    <a:pt x="530953" y="2501899"/>
                  </a:lnTo>
                  <a:lnTo>
                    <a:pt x="530953" y="2451099"/>
                  </a:lnTo>
                  <a:lnTo>
                    <a:pt x="558289" y="2463799"/>
                  </a:lnTo>
                  <a:lnTo>
                    <a:pt x="558289" y="2514599"/>
                  </a:lnTo>
                  <a:close/>
                </a:path>
                <a:path w="1924050" h="3276600">
                  <a:moveTo>
                    <a:pt x="458538" y="2527299"/>
                  </a:moveTo>
                  <a:lnTo>
                    <a:pt x="431202" y="2514599"/>
                  </a:lnTo>
                  <a:lnTo>
                    <a:pt x="431202" y="2463799"/>
                  </a:lnTo>
                  <a:lnTo>
                    <a:pt x="458538" y="2476499"/>
                  </a:lnTo>
                  <a:lnTo>
                    <a:pt x="458538" y="2527299"/>
                  </a:lnTo>
                  <a:close/>
                </a:path>
                <a:path w="1924050" h="3276600">
                  <a:moveTo>
                    <a:pt x="259037" y="2539999"/>
                  </a:moveTo>
                  <a:lnTo>
                    <a:pt x="231700" y="2527299"/>
                  </a:lnTo>
                  <a:lnTo>
                    <a:pt x="231700" y="2476499"/>
                  </a:lnTo>
                  <a:lnTo>
                    <a:pt x="259037" y="2501899"/>
                  </a:lnTo>
                  <a:lnTo>
                    <a:pt x="259037" y="2539999"/>
                  </a:lnTo>
                  <a:close/>
                </a:path>
                <a:path w="1924050" h="3276600">
                  <a:moveTo>
                    <a:pt x="358788" y="2539999"/>
                  </a:moveTo>
                  <a:lnTo>
                    <a:pt x="331451" y="2527299"/>
                  </a:lnTo>
                  <a:lnTo>
                    <a:pt x="331451" y="2476499"/>
                  </a:lnTo>
                  <a:lnTo>
                    <a:pt x="358788" y="2489199"/>
                  </a:lnTo>
                  <a:lnTo>
                    <a:pt x="358788" y="2539999"/>
                  </a:lnTo>
                  <a:close/>
                </a:path>
                <a:path w="1924050" h="3276600">
                  <a:moveTo>
                    <a:pt x="508414" y="2552699"/>
                  </a:moveTo>
                  <a:lnTo>
                    <a:pt x="481078" y="2539999"/>
                  </a:lnTo>
                  <a:lnTo>
                    <a:pt x="481078" y="2489199"/>
                  </a:lnTo>
                  <a:lnTo>
                    <a:pt x="508414" y="2501899"/>
                  </a:lnTo>
                  <a:lnTo>
                    <a:pt x="508414" y="2552699"/>
                  </a:lnTo>
                  <a:close/>
                </a:path>
                <a:path w="1924050" h="3276600">
                  <a:moveTo>
                    <a:pt x="159286" y="2565399"/>
                  </a:moveTo>
                  <a:lnTo>
                    <a:pt x="131949" y="2539999"/>
                  </a:lnTo>
                  <a:lnTo>
                    <a:pt x="131949" y="2501899"/>
                  </a:lnTo>
                  <a:lnTo>
                    <a:pt x="159286" y="2514599"/>
                  </a:lnTo>
                  <a:lnTo>
                    <a:pt x="159286" y="2565399"/>
                  </a:lnTo>
                  <a:close/>
                </a:path>
                <a:path w="1924050" h="3276600">
                  <a:moveTo>
                    <a:pt x="408663" y="2565399"/>
                  </a:moveTo>
                  <a:lnTo>
                    <a:pt x="381327" y="2552699"/>
                  </a:lnTo>
                  <a:lnTo>
                    <a:pt x="381327" y="2501899"/>
                  </a:lnTo>
                  <a:lnTo>
                    <a:pt x="408663" y="2514599"/>
                  </a:lnTo>
                  <a:lnTo>
                    <a:pt x="408663" y="2565399"/>
                  </a:lnTo>
                  <a:close/>
                </a:path>
                <a:path w="1924050" h="3276600">
                  <a:moveTo>
                    <a:pt x="308912" y="2578099"/>
                  </a:moveTo>
                  <a:lnTo>
                    <a:pt x="281576" y="2552699"/>
                  </a:lnTo>
                  <a:lnTo>
                    <a:pt x="281576" y="2514599"/>
                  </a:lnTo>
                  <a:lnTo>
                    <a:pt x="308912" y="2527299"/>
                  </a:lnTo>
                  <a:lnTo>
                    <a:pt x="308912" y="2578099"/>
                  </a:lnTo>
                  <a:close/>
                </a:path>
                <a:path w="1924050" h="3276600">
                  <a:moveTo>
                    <a:pt x="558289" y="2578099"/>
                  </a:moveTo>
                  <a:lnTo>
                    <a:pt x="530953" y="2565399"/>
                  </a:lnTo>
                  <a:lnTo>
                    <a:pt x="530953" y="2514599"/>
                  </a:lnTo>
                  <a:lnTo>
                    <a:pt x="558289" y="2527299"/>
                  </a:lnTo>
                  <a:lnTo>
                    <a:pt x="558289" y="2578099"/>
                  </a:lnTo>
                  <a:close/>
                </a:path>
                <a:path w="1924050" h="3276600">
                  <a:moveTo>
                    <a:pt x="209161" y="2590799"/>
                  </a:moveTo>
                  <a:lnTo>
                    <a:pt x="181825" y="2578099"/>
                  </a:lnTo>
                  <a:lnTo>
                    <a:pt x="181825" y="2527299"/>
                  </a:lnTo>
                  <a:lnTo>
                    <a:pt x="209161" y="2539999"/>
                  </a:lnTo>
                  <a:lnTo>
                    <a:pt x="209161" y="2590799"/>
                  </a:lnTo>
                  <a:close/>
                </a:path>
                <a:path w="1924050" h="3276600">
                  <a:moveTo>
                    <a:pt x="458538" y="2590799"/>
                  </a:moveTo>
                  <a:lnTo>
                    <a:pt x="431202" y="2578099"/>
                  </a:lnTo>
                  <a:lnTo>
                    <a:pt x="431202" y="2527299"/>
                  </a:lnTo>
                  <a:lnTo>
                    <a:pt x="458538" y="2539999"/>
                  </a:lnTo>
                  <a:lnTo>
                    <a:pt x="458538" y="2590799"/>
                  </a:lnTo>
                  <a:close/>
                </a:path>
                <a:path w="1924050" h="3276600">
                  <a:moveTo>
                    <a:pt x="358788" y="2603499"/>
                  </a:moveTo>
                  <a:lnTo>
                    <a:pt x="331451" y="2590799"/>
                  </a:lnTo>
                  <a:lnTo>
                    <a:pt x="331451" y="2539999"/>
                  </a:lnTo>
                  <a:lnTo>
                    <a:pt x="358788" y="2552699"/>
                  </a:lnTo>
                  <a:lnTo>
                    <a:pt x="358788" y="2603499"/>
                  </a:lnTo>
                  <a:close/>
                </a:path>
                <a:path w="1924050" h="3276600">
                  <a:moveTo>
                    <a:pt x="259037" y="2616122"/>
                  </a:moveTo>
                  <a:lnTo>
                    <a:pt x="258869" y="2616122"/>
                  </a:lnTo>
                  <a:lnTo>
                    <a:pt x="231700" y="2603499"/>
                  </a:lnTo>
                  <a:lnTo>
                    <a:pt x="231700" y="2552699"/>
                  </a:lnTo>
                  <a:lnTo>
                    <a:pt x="259037" y="2565399"/>
                  </a:lnTo>
                  <a:lnTo>
                    <a:pt x="259037" y="2616122"/>
                  </a:lnTo>
                  <a:close/>
                </a:path>
                <a:path w="1924050" h="3276600">
                  <a:moveTo>
                    <a:pt x="508414" y="2628899"/>
                  </a:moveTo>
                  <a:lnTo>
                    <a:pt x="481078" y="2603499"/>
                  </a:lnTo>
                  <a:lnTo>
                    <a:pt x="481078" y="2552699"/>
                  </a:lnTo>
                  <a:lnTo>
                    <a:pt x="508414" y="2578099"/>
                  </a:lnTo>
                  <a:lnTo>
                    <a:pt x="508414" y="2628899"/>
                  </a:lnTo>
                  <a:close/>
                </a:path>
                <a:path w="1924050" h="3276600">
                  <a:moveTo>
                    <a:pt x="408663" y="2628899"/>
                  </a:moveTo>
                  <a:lnTo>
                    <a:pt x="381159" y="2616122"/>
                  </a:lnTo>
                  <a:lnTo>
                    <a:pt x="381327" y="2616122"/>
                  </a:lnTo>
                  <a:lnTo>
                    <a:pt x="381327" y="2565399"/>
                  </a:lnTo>
                  <a:lnTo>
                    <a:pt x="408663" y="2578099"/>
                  </a:lnTo>
                  <a:lnTo>
                    <a:pt x="408663" y="2628899"/>
                  </a:lnTo>
                  <a:close/>
                </a:path>
                <a:path w="1924050" h="3276600">
                  <a:moveTo>
                    <a:pt x="308912" y="2641599"/>
                  </a:moveTo>
                  <a:lnTo>
                    <a:pt x="281576" y="2628899"/>
                  </a:lnTo>
                  <a:lnTo>
                    <a:pt x="281576" y="2578099"/>
                  </a:lnTo>
                  <a:lnTo>
                    <a:pt x="308912" y="2603499"/>
                  </a:lnTo>
                  <a:lnTo>
                    <a:pt x="308912" y="2641599"/>
                  </a:lnTo>
                  <a:close/>
                </a:path>
                <a:path w="1924050" h="3276600">
                  <a:moveTo>
                    <a:pt x="458538" y="2666999"/>
                  </a:moveTo>
                  <a:lnTo>
                    <a:pt x="431202" y="2641599"/>
                  </a:lnTo>
                  <a:lnTo>
                    <a:pt x="431202" y="2590799"/>
                  </a:lnTo>
                  <a:lnTo>
                    <a:pt x="458455" y="2616122"/>
                  </a:lnTo>
                  <a:lnTo>
                    <a:pt x="458538" y="2666999"/>
                  </a:lnTo>
                  <a:close/>
                </a:path>
                <a:path w="1924050" h="3276600">
                  <a:moveTo>
                    <a:pt x="558289" y="2654299"/>
                  </a:moveTo>
                  <a:lnTo>
                    <a:pt x="530953" y="2641599"/>
                  </a:lnTo>
                  <a:lnTo>
                    <a:pt x="530953" y="2590799"/>
                  </a:lnTo>
                  <a:lnTo>
                    <a:pt x="558289" y="2603499"/>
                  </a:lnTo>
                  <a:lnTo>
                    <a:pt x="558289" y="2654299"/>
                  </a:lnTo>
                  <a:close/>
                </a:path>
                <a:path w="1924050" h="3276600">
                  <a:moveTo>
                    <a:pt x="358788" y="2679699"/>
                  </a:moveTo>
                  <a:lnTo>
                    <a:pt x="331451" y="2654299"/>
                  </a:lnTo>
                  <a:lnTo>
                    <a:pt x="331451" y="2616122"/>
                  </a:lnTo>
                  <a:lnTo>
                    <a:pt x="331284" y="2616122"/>
                  </a:lnTo>
                  <a:lnTo>
                    <a:pt x="358788" y="2628899"/>
                  </a:lnTo>
                  <a:lnTo>
                    <a:pt x="358788" y="2679699"/>
                  </a:lnTo>
                  <a:close/>
                </a:path>
                <a:path w="1924050" h="3276600">
                  <a:moveTo>
                    <a:pt x="508414" y="2692399"/>
                  </a:moveTo>
                  <a:lnTo>
                    <a:pt x="481078" y="2679699"/>
                  </a:lnTo>
                  <a:lnTo>
                    <a:pt x="481078" y="2628899"/>
                  </a:lnTo>
                  <a:lnTo>
                    <a:pt x="508414" y="2641599"/>
                  </a:lnTo>
                  <a:lnTo>
                    <a:pt x="508414" y="2692399"/>
                  </a:lnTo>
                  <a:close/>
                </a:path>
                <a:path w="1924050" h="3276600">
                  <a:moveTo>
                    <a:pt x="968661" y="3263899"/>
                  </a:moveTo>
                  <a:lnTo>
                    <a:pt x="955519" y="3263899"/>
                  </a:lnTo>
                  <a:lnTo>
                    <a:pt x="955585" y="3187699"/>
                  </a:lnTo>
                  <a:lnTo>
                    <a:pt x="13076" y="2641599"/>
                  </a:lnTo>
                  <a:lnTo>
                    <a:pt x="35238" y="2641599"/>
                  </a:lnTo>
                  <a:lnTo>
                    <a:pt x="877387" y="3124199"/>
                  </a:lnTo>
                  <a:lnTo>
                    <a:pt x="890479" y="3124199"/>
                  </a:lnTo>
                  <a:lnTo>
                    <a:pt x="890464" y="3136899"/>
                  </a:lnTo>
                  <a:lnTo>
                    <a:pt x="955585" y="3174999"/>
                  </a:lnTo>
                  <a:lnTo>
                    <a:pt x="990570" y="3174999"/>
                  </a:lnTo>
                  <a:lnTo>
                    <a:pt x="968661" y="3187699"/>
                  </a:lnTo>
                  <a:lnTo>
                    <a:pt x="968661" y="3263899"/>
                  </a:lnTo>
                  <a:close/>
                </a:path>
                <a:path w="1924050" h="3276600">
                  <a:moveTo>
                    <a:pt x="408663" y="2705099"/>
                  </a:moveTo>
                  <a:lnTo>
                    <a:pt x="381327" y="2692399"/>
                  </a:lnTo>
                  <a:lnTo>
                    <a:pt x="381327" y="2641599"/>
                  </a:lnTo>
                  <a:lnTo>
                    <a:pt x="408663" y="2654299"/>
                  </a:lnTo>
                  <a:lnTo>
                    <a:pt x="408663" y="2705099"/>
                  </a:lnTo>
                  <a:close/>
                </a:path>
                <a:path w="1924050" h="3276600">
                  <a:moveTo>
                    <a:pt x="1857549" y="2755899"/>
                  </a:moveTo>
                  <a:lnTo>
                    <a:pt x="1848415" y="2755899"/>
                  </a:lnTo>
                  <a:lnTo>
                    <a:pt x="1910710" y="2717799"/>
                  </a:lnTo>
                  <a:lnTo>
                    <a:pt x="1910710" y="2641599"/>
                  </a:lnTo>
                  <a:lnTo>
                    <a:pt x="1923780" y="2641599"/>
                  </a:lnTo>
                  <a:lnTo>
                    <a:pt x="1923787" y="2717799"/>
                  </a:lnTo>
                  <a:lnTo>
                    <a:pt x="1857549" y="2755899"/>
                  </a:lnTo>
                  <a:close/>
                </a:path>
                <a:path w="1924050" h="3276600">
                  <a:moveTo>
                    <a:pt x="558289" y="2717799"/>
                  </a:moveTo>
                  <a:lnTo>
                    <a:pt x="530953" y="2705099"/>
                  </a:lnTo>
                  <a:lnTo>
                    <a:pt x="530953" y="2654299"/>
                  </a:lnTo>
                  <a:lnTo>
                    <a:pt x="558289" y="2666999"/>
                  </a:lnTo>
                  <a:lnTo>
                    <a:pt x="558289" y="2717799"/>
                  </a:lnTo>
                  <a:close/>
                </a:path>
                <a:path w="1924050" h="3276600">
                  <a:moveTo>
                    <a:pt x="458538" y="2730499"/>
                  </a:moveTo>
                  <a:lnTo>
                    <a:pt x="431202" y="2717799"/>
                  </a:lnTo>
                  <a:lnTo>
                    <a:pt x="431202" y="2666999"/>
                  </a:lnTo>
                  <a:lnTo>
                    <a:pt x="458538" y="2679699"/>
                  </a:lnTo>
                  <a:lnTo>
                    <a:pt x="458538" y="2730499"/>
                  </a:lnTo>
                  <a:close/>
                </a:path>
                <a:path w="1924050" h="3276600">
                  <a:moveTo>
                    <a:pt x="508414" y="2768599"/>
                  </a:moveTo>
                  <a:lnTo>
                    <a:pt x="481078" y="2743199"/>
                  </a:lnTo>
                  <a:lnTo>
                    <a:pt x="481078" y="2692399"/>
                  </a:lnTo>
                  <a:lnTo>
                    <a:pt x="508414" y="2717799"/>
                  </a:lnTo>
                  <a:lnTo>
                    <a:pt x="508414" y="2768599"/>
                  </a:lnTo>
                  <a:close/>
                </a:path>
                <a:path w="1924050" h="3276600">
                  <a:moveTo>
                    <a:pt x="981968" y="3263899"/>
                  </a:moveTo>
                  <a:lnTo>
                    <a:pt x="968661" y="3263899"/>
                  </a:lnTo>
                  <a:lnTo>
                    <a:pt x="1030365" y="3225799"/>
                  </a:lnTo>
                  <a:lnTo>
                    <a:pt x="1033845" y="3200399"/>
                  </a:lnTo>
                  <a:lnTo>
                    <a:pt x="1041988" y="3187699"/>
                  </a:lnTo>
                  <a:lnTo>
                    <a:pt x="1054308" y="3174999"/>
                  </a:lnTo>
                  <a:lnTo>
                    <a:pt x="1070318" y="3162299"/>
                  </a:lnTo>
                  <a:lnTo>
                    <a:pt x="1848284" y="2705099"/>
                  </a:lnTo>
                  <a:lnTo>
                    <a:pt x="1848339" y="2730499"/>
                  </a:lnTo>
                  <a:lnTo>
                    <a:pt x="1835273" y="2730499"/>
                  </a:lnTo>
                  <a:lnTo>
                    <a:pt x="1076889" y="3174999"/>
                  </a:lnTo>
                  <a:lnTo>
                    <a:pt x="1062920" y="3174999"/>
                  </a:lnTo>
                  <a:lnTo>
                    <a:pt x="1052370" y="3187699"/>
                  </a:lnTo>
                  <a:lnTo>
                    <a:pt x="1045702" y="3213099"/>
                  </a:lnTo>
                  <a:lnTo>
                    <a:pt x="1043376" y="3225799"/>
                  </a:lnTo>
                  <a:lnTo>
                    <a:pt x="981968" y="3263899"/>
                  </a:lnTo>
                  <a:close/>
                </a:path>
                <a:path w="1924050" h="3276600">
                  <a:moveTo>
                    <a:pt x="961499" y="3276599"/>
                  </a:moveTo>
                  <a:lnTo>
                    <a:pt x="879621" y="3225799"/>
                  </a:lnTo>
                  <a:lnTo>
                    <a:pt x="877296" y="3213099"/>
                  </a:lnTo>
                  <a:lnTo>
                    <a:pt x="870627" y="3200399"/>
                  </a:lnTo>
                  <a:lnTo>
                    <a:pt x="860077" y="3174999"/>
                  </a:lnTo>
                  <a:lnTo>
                    <a:pt x="846108" y="3174999"/>
                  </a:lnTo>
                  <a:lnTo>
                    <a:pt x="115390" y="2743199"/>
                  </a:lnTo>
                  <a:lnTo>
                    <a:pt x="84242" y="2743199"/>
                  </a:lnTo>
                  <a:lnTo>
                    <a:pt x="90814" y="2730499"/>
                  </a:lnTo>
                  <a:lnTo>
                    <a:pt x="121895" y="2730499"/>
                  </a:lnTo>
                  <a:lnTo>
                    <a:pt x="852614" y="3162299"/>
                  </a:lnTo>
                  <a:lnTo>
                    <a:pt x="889087" y="3200399"/>
                  </a:lnTo>
                  <a:lnTo>
                    <a:pt x="892567" y="3225799"/>
                  </a:lnTo>
                  <a:lnTo>
                    <a:pt x="955519" y="3263899"/>
                  </a:lnTo>
                  <a:lnTo>
                    <a:pt x="981968" y="3263899"/>
                  </a:lnTo>
                  <a:lnTo>
                    <a:pt x="961499" y="3276599"/>
                  </a:lnTo>
                  <a:close/>
                </a:path>
                <a:path w="1924050" h="3276600">
                  <a:moveTo>
                    <a:pt x="558289" y="2793999"/>
                  </a:moveTo>
                  <a:lnTo>
                    <a:pt x="530953" y="2781299"/>
                  </a:lnTo>
                  <a:lnTo>
                    <a:pt x="530953" y="2730499"/>
                  </a:lnTo>
                  <a:lnTo>
                    <a:pt x="558289" y="2743199"/>
                  </a:lnTo>
                  <a:lnTo>
                    <a:pt x="558289" y="2793999"/>
                  </a:lnTo>
                  <a:close/>
                </a:path>
                <a:path w="1924050" h="3276600">
                  <a:moveTo>
                    <a:pt x="1835470" y="2768599"/>
                  </a:moveTo>
                  <a:lnTo>
                    <a:pt x="1835363" y="2755899"/>
                  </a:lnTo>
                  <a:lnTo>
                    <a:pt x="1835273" y="2730499"/>
                  </a:lnTo>
                  <a:lnTo>
                    <a:pt x="1848339" y="2730499"/>
                  </a:lnTo>
                  <a:lnTo>
                    <a:pt x="1848415" y="2755899"/>
                  </a:lnTo>
                  <a:lnTo>
                    <a:pt x="1857549" y="2755899"/>
                  </a:lnTo>
                  <a:lnTo>
                    <a:pt x="1835470" y="2768599"/>
                  </a:lnTo>
                  <a:close/>
                </a:path>
                <a:path w="1924050" h="3276600">
                  <a:moveTo>
                    <a:pt x="91733" y="2755899"/>
                  </a:moveTo>
                  <a:lnTo>
                    <a:pt x="77014" y="2755899"/>
                  </a:lnTo>
                  <a:lnTo>
                    <a:pt x="79445" y="2743199"/>
                  </a:lnTo>
                  <a:lnTo>
                    <a:pt x="97385" y="2743199"/>
                  </a:lnTo>
                  <a:lnTo>
                    <a:pt x="91733" y="2755899"/>
                  </a:lnTo>
                  <a:close/>
                </a:path>
              </a:pathLst>
            </a:custGeom>
            <a:solidFill>
              <a:srgbClr val="1B004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14959730" y="3195919"/>
            <a:ext cx="1733550" cy="2946400"/>
            <a:chOff x="14959730" y="3195919"/>
            <a:chExt cx="1733550" cy="2946400"/>
          </a:xfrm>
        </p:grpSpPr>
        <p:sp>
          <p:nvSpPr>
            <p:cNvPr id="32" name="object 32" descr=""/>
            <p:cNvSpPr/>
            <p:nvPr/>
          </p:nvSpPr>
          <p:spPr>
            <a:xfrm>
              <a:off x="15826860" y="3696988"/>
              <a:ext cx="861060" cy="2363470"/>
            </a:xfrm>
            <a:custGeom>
              <a:avLst/>
              <a:gdLst/>
              <a:ahLst/>
              <a:cxnLst/>
              <a:rect l="l" t="t" r="r" b="b"/>
              <a:pathLst>
                <a:path w="861059" h="2363470">
                  <a:moveTo>
                    <a:pt x="0" y="2363417"/>
                  </a:moveTo>
                  <a:lnTo>
                    <a:pt x="296" y="495047"/>
                  </a:lnTo>
                  <a:lnTo>
                    <a:pt x="860617" y="0"/>
                  </a:lnTo>
                  <a:lnTo>
                    <a:pt x="860617" y="1869786"/>
                  </a:lnTo>
                  <a:lnTo>
                    <a:pt x="0" y="2363417"/>
                  </a:lnTo>
                  <a:close/>
                </a:path>
              </a:pathLst>
            </a:custGeom>
            <a:solidFill>
              <a:srgbClr val="5283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26031" y="3807511"/>
              <a:ext cx="861150" cy="2324099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14965650" y="3697992"/>
              <a:ext cx="1048385" cy="2362835"/>
            </a:xfrm>
            <a:custGeom>
              <a:avLst/>
              <a:gdLst/>
              <a:ahLst/>
              <a:cxnLst/>
              <a:rect l="l" t="t" r="r" b="b"/>
              <a:pathLst>
                <a:path w="1048384" h="2362835">
                  <a:moveTo>
                    <a:pt x="860380" y="2362473"/>
                  </a:moveTo>
                  <a:lnTo>
                    <a:pt x="0" y="1862111"/>
                  </a:lnTo>
                  <a:lnTo>
                    <a:pt x="0" y="0"/>
                  </a:lnTo>
                  <a:lnTo>
                    <a:pt x="860499" y="495283"/>
                  </a:lnTo>
                  <a:lnTo>
                    <a:pt x="860380" y="2362473"/>
                  </a:lnTo>
                  <a:close/>
                </a:path>
                <a:path w="1048384" h="2362835">
                  <a:moveTo>
                    <a:pt x="860913" y="1646203"/>
                  </a:moveTo>
                  <a:lnTo>
                    <a:pt x="860913" y="1610012"/>
                  </a:lnTo>
                  <a:lnTo>
                    <a:pt x="947235" y="1560300"/>
                  </a:lnTo>
                  <a:lnTo>
                    <a:pt x="947235" y="1309795"/>
                  </a:lnTo>
                  <a:lnTo>
                    <a:pt x="860913" y="1234874"/>
                  </a:lnTo>
                  <a:lnTo>
                    <a:pt x="860913" y="1199214"/>
                  </a:lnTo>
                  <a:lnTo>
                    <a:pt x="925270" y="1183509"/>
                  </a:lnTo>
                  <a:lnTo>
                    <a:pt x="1047945" y="1259966"/>
                  </a:lnTo>
                  <a:lnTo>
                    <a:pt x="1018815" y="1582440"/>
                  </a:lnTo>
                  <a:lnTo>
                    <a:pt x="980095" y="1627960"/>
                  </a:lnTo>
                  <a:lnTo>
                    <a:pt x="860913" y="1646203"/>
                  </a:lnTo>
                  <a:close/>
                </a:path>
              </a:pathLst>
            </a:custGeom>
            <a:solidFill>
              <a:srgbClr val="F0F6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4965650" y="4957958"/>
              <a:ext cx="1048385" cy="1183005"/>
            </a:xfrm>
            <a:custGeom>
              <a:avLst/>
              <a:gdLst/>
              <a:ahLst/>
              <a:cxnLst/>
              <a:rect l="l" t="t" r="r" b="b"/>
              <a:pathLst>
                <a:path w="1048384" h="1183004">
                  <a:moveTo>
                    <a:pt x="980095" y="367994"/>
                  </a:moveTo>
                  <a:lnTo>
                    <a:pt x="980095" y="38493"/>
                  </a:lnTo>
                  <a:lnTo>
                    <a:pt x="1047945" y="0"/>
                  </a:lnTo>
                  <a:lnTo>
                    <a:pt x="1047945" y="328910"/>
                  </a:lnTo>
                  <a:lnTo>
                    <a:pt x="1037343" y="336760"/>
                  </a:lnTo>
                  <a:lnTo>
                    <a:pt x="1014020" y="350001"/>
                  </a:lnTo>
                  <a:lnTo>
                    <a:pt x="990696" y="362468"/>
                  </a:lnTo>
                  <a:lnTo>
                    <a:pt x="980095" y="367994"/>
                  </a:lnTo>
                  <a:close/>
                </a:path>
                <a:path w="1048384" h="1183004">
                  <a:moveTo>
                    <a:pt x="67850" y="726660"/>
                  </a:moveTo>
                  <a:lnTo>
                    <a:pt x="0" y="687576"/>
                  </a:lnTo>
                  <a:lnTo>
                    <a:pt x="0" y="607105"/>
                  </a:lnTo>
                  <a:lnTo>
                    <a:pt x="169323" y="704600"/>
                  </a:lnTo>
                  <a:lnTo>
                    <a:pt x="89605" y="704600"/>
                  </a:lnTo>
                  <a:lnTo>
                    <a:pt x="78899" y="707583"/>
                  </a:lnTo>
                  <a:lnTo>
                    <a:pt x="70957" y="715336"/>
                  </a:lnTo>
                  <a:lnTo>
                    <a:pt x="67850" y="726660"/>
                  </a:lnTo>
                  <a:close/>
                </a:path>
                <a:path w="1048384" h="1183004">
                  <a:moveTo>
                    <a:pt x="860380" y="1182978"/>
                  </a:moveTo>
                  <a:lnTo>
                    <a:pt x="792530" y="1143893"/>
                  </a:lnTo>
                  <a:lnTo>
                    <a:pt x="790239" y="1126643"/>
                  </a:lnTo>
                  <a:lnTo>
                    <a:pt x="783657" y="1110831"/>
                  </a:lnTo>
                  <a:lnTo>
                    <a:pt x="773223" y="1097234"/>
                  </a:lnTo>
                  <a:lnTo>
                    <a:pt x="759375" y="1086625"/>
                  </a:lnTo>
                  <a:lnTo>
                    <a:pt x="100977" y="707583"/>
                  </a:lnTo>
                  <a:lnTo>
                    <a:pt x="89605" y="704600"/>
                  </a:lnTo>
                  <a:lnTo>
                    <a:pt x="169323" y="704600"/>
                  </a:lnTo>
                  <a:lnTo>
                    <a:pt x="860380" y="1102507"/>
                  </a:lnTo>
                  <a:lnTo>
                    <a:pt x="860380" y="1182978"/>
                  </a:lnTo>
                  <a:close/>
                </a:path>
              </a:pathLst>
            </a:custGeom>
            <a:solidFill>
              <a:srgbClr val="528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4965650" y="3202708"/>
              <a:ext cx="1721485" cy="1793875"/>
            </a:xfrm>
            <a:custGeom>
              <a:avLst/>
              <a:gdLst/>
              <a:ahLst/>
              <a:cxnLst/>
              <a:rect l="l" t="t" r="r" b="b"/>
              <a:pathLst>
                <a:path w="1721484" h="1793875">
                  <a:moveTo>
                    <a:pt x="860439" y="990567"/>
                  </a:moveTo>
                  <a:lnTo>
                    <a:pt x="0" y="495283"/>
                  </a:lnTo>
                  <a:lnTo>
                    <a:pt x="861091" y="0"/>
                  </a:lnTo>
                  <a:lnTo>
                    <a:pt x="1721294" y="495461"/>
                  </a:lnTo>
                  <a:lnTo>
                    <a:pt x="860439" y="990567"/>
                  </a:lnTo>
                  <a:close/>
                </a:path>
                <a:path w="1721484" h="1793875">
                  <a:moveTo>
                    <a:pt x="980095" y="1793684"/>
                  </a:moveTo>
                  <a:lnTo>
                    <a:pt x="860913" y="1694498"/>
                  </a:lnTo>
                  <a:lnTo>
                    <a:pt x="928763" y="1655413"/>
                  </a:lnTo>
                  <a:lnTo>
                    <a:pt x="1047945" y="1755190"/>
                  </a:lnTo>
                  <a:lnTo>
                    <a:pt x="1038118" y="1761853"/>
                  </a:lnTo>
                  <a:lnTo>
                    <a:pt x="1014708" y="1775013"/>
                  </a:lnTo>
                  <a:lnTo>
                    <a:pt x="980095" y="1793684"/>
                  </a:lnTo>
                  <a:close/>
                </a:path>
              </a:pathLst>
            </a:custGeom>
            <a:solidFill>
              <a:srgbClr val="9E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4959730" y="3195919"/>
              <a:ext cx="1733550" cy="2946400"/>
            </a:xfrm>
            <a:custGeom>
              <a:avLst/>
              <a:gdLst/>
              <a:ahLst/>
              <a:cxnLst/>
              <a:rect l="l" t="t" r="r" b="b"/>
              <a:pathLst>
                <a:path w="1733550" h="2946400">
                  <a:moveTo>
                    <a:pt x="79631" y="2489199"/>
                  </a:moveTo>
                  <a:lnTo>
                    <a:pt x="0" y="2451099"/>
                  </a:lnTo>
                  <a:lnTo>
                    <a:pt x="0" y="495299"/>
                  </a:lnTo>
                  <a:lnTo>
                    <a:pt x="867011" y="0"/>
                  </a:lnTo>
                  <a:lnTo>
                    <a:pt x="889220" y="12699"/>
                  </a:lnTo>
                  <a:lnTo>
                    <a:pt x="867011" y="12699"/>
                  </a:lnTo>
                  <a:lnTo>
                    <a:pt x="17702" y="495299"/>
                  </a:lnTo>
                  <a:lnTo>
                    <a:pt x="40016" y="507999"/>
                  </a:lnTo>
                  <a:lnTo>
                    <a:pt x="11781" y="507999"/>
                  </a:lnTo>
                  <a:lnTo>
                    <a:pt x="11781" y="2362199"/>
                  </a:lnTo>
                  <a:lnTo>
                    <a:pt x="34031" y="2374899"/>
                  </a:lnTo>
                  <a:lnTo>
                    <a:pt x="11781" y="2374899"/>
                  </a:lnTo>
                  <a:lnTo>
                    <a:pt x="11781" y="2438399"/>
                  </a:lnTo>
                  <a:lnTo>
                    <a:pt x="69389" y="2476499"/>
                  </a:lnTo>
                  <a:lnTo>
                    <a:pt x="79631" y="2476499"/>
                  </a:lnTo>
                  <a:lnTo>
                    <a:pt x="79631" y="2489199"/>
                  </a:lnTo>
                  <a:close/>
                </a:path>
                <a:path w="1733550" h="2946400">
                  <a:moveTo>
                    <a:pt x="832814" y="939799"/>
                  </a:moveTo>
                  <a:lnTo>
                    <a:pt x="798688" y="939799"/>
                  </a:lnTo>
                  <a:lnTo>
                    <a:pt x="1647760" y="457199"/>
                  </a:lnTo>
                  <a:lnTo>
                    <a:pt x="867011" y="12699"/>
                  </a:lnTo>
                  <a:lnTo>
                    <a:pt x="889220" y="12699"/>
                  </a:lnTo>
                  <a:lnTo>
                    <a:pt x="1688719" y="469899"/>
                  </a:lnTo>
                  <a:lnTo>
                    <a:pt x="1659542" y="469899"/>
                  </a:lnTo>
                  <a:lnTo>
                    <a:pt x="832814" y="939799"/>
                  </a:lnTo>
                  <a:close/>
                </a:path>
                <a:path w="1733550" h="2946400">
                  <a:moveTo>
                    <a:pt x="895201" y="977899"/>
                  </a:moveTo>
                  <a:lnTo>
                    <a:pt x="866419" y="977899"/>
                  </a:lnTo>
                  <a:lnTo>
                    <a:pt x="1715492" y="495299"/>
                  </a:lnTo>
                  <a:lnTo>
                    <a:pt x="1659542" y="469899"/>
                  </a:lnTo>
                  <a:lnTo>
                    <a:pt x="1688719" y="469899"/>
                  </a:lnTo>
                  <a:lnTo>
                    <a:pt x="1733135" y="495299"/>
                  </a:lnTo>
                  <a:lnTo>
                    <a:pt x="1733136" y="507999"/>
                  </a:lnTo>
                  <a:lnTo>
                    <a:pt x="1721353" y="507999"/>
                  </a:lnTo>
                  <a:lnTo>
                    <a:pt x="895201" y="977899"/>
                  </a:lnTo>
                  <a:close/>
                </a:path>
                <a:path w="1733550" h="2946400">
                  <a:moveTo>
                    <a:pt x="802314" y="2806699"/>
                  </a:moveTo>
                  <a:lnTo>
                    <a:pt x="790517" y="2806699"/>
                  </a:lnTo>
                  <a:lnTo>
                    <a:pt x="792196" y="1346199"/>
                  </a:lnTo>
                  <a:lnTo>
                    <a:pt x="792298" y="1257299"/>
                  </a:lnTo>
                  <a:lnTo>
                    <a:pt x="792415" y="1155699"/>
                  </a:lnTo>
                  <a:lnTo>
                    <a:pt x="792532" y="1054099"/>
                  </a:lnTo>
                  <a:lnTo>
                    <a:pt x="792649" y="952499"/>
                  </a:lnTo>
                  <a:lnTo>
                    <a:pt x="11781" y="507999"/>
                  </a:lnTo>
                  <a:lnTo>
                    <a:pt x="40016" y="507999"/>
                  </a:lnTo>
                  <a:lnTo>
                    <a:pt x="798688" y="939799"/>
                  </a:lnTo>
                  <a:lnTo>
                    <a:pt x="832814" y="939799"/>
                  </a:lnTo>
                  <a:lnTo>
                    <a:pt x="810470" y="952499"/>
                  </a:lnTo>
                  <a:lnTo>
                    <a:pt x="838444" y="965199"/>
                  </a:lnTo>
                  <a:lnTo>
                    <a:pt x="804431" y="965199"/>
                  </a:lnTo>
                  <a:lnTo>
                    <a:pt x="802314" y="2806699"/>
                  </a:lnTo>
                  <a:close/>
                </a:path>
                <a:path w="1733550" h="2946400">
                  <a:moveTo>
                    <a:pt x="895091" y="2844799"/>
                  </a:moveTo>
                  <a:lnTo>
                    <a:pt x="872754" y="2844799"/>
                  </a:lnTo>
                  <a:lnTo>
                    <a:pt x="1721472" y="2349499"/>
                  </a:lnTo>
                  <a:lnTo>
                    <a:pt x="1721353" y="507999"/>
                  </a:lnTo>
                  <a:lnTo>
                    <a:pt x="1733136" y="507999"/>
                  </a:lnTo>
                  <a:lnTo>
                    <a:pt x="1733263" y="1904999"/>
                  </a:lnTo>
                  <a:lnTo>
                    <a:pt x="1733306" y="2374899"/>
                  </a:lnTo>
                  <a:lnTo>
                    <a:pt x="1721531" y="2374899"/>
                  </a:lnTo>
                  <a:lnTo>
                    <a:pt x="895091" y="2844799"/>
                  </a:lnTo>
                  <a:close/>
                </a:path>
                <a:path w="1733550" h="2946400">
                  <a:moveTo>
                    <a:pt x="143515" y="761999"/>
                  </a:moveTo>
                  <a:lnTo>
                    <a:pt x="118885" y="749299"/>
                  </a:lnTo>
                  <a:lnTo>
                    <a:pt x="118885" y="698499"/>
                  </a:lnTo>
                  <a:lnTo>
                    <a:pt x="143515" y="711199"/>
                  </a:lnTo>
                  <a:lnTo>
                    <a:pt x="143515" y="761999"/>
                  </a:lnTo>
                  <a:close/>
                </a:path>
                <a:path w="1733550" h="2946400">
                  <a:moveTo>
                    <a:pt x="188452" y="787399"/>
                  </a:moveTo>
                  <a:lnTo>
                    <a:pt x="163822" y="774699"/>
                  </a:lnTo>
                  <a:lnTo>
                    <a:pt x="163822" y="723899"/>
                  </a:lnTo>
                  <a:lnTo>
                    <a:pt x="188452" y="736599"/>
                  </a:lnTo>
                  <a:lnTo>
                    <a:pt x="188452" y="787399"/>
                  </a:lnTo>
                  <a:close/>
                </a:path>
                <a:path w="1733550" h="2946400">
                  <a:moveTo>
                    <a:pt x="233389" y="812799"/>
                  </a:moveTo>
                  <a:lnTo>
                    <a:pt x="208760" y="800099"/>
                  </a:lnTo>
                  <a:lnTo>
                    <a:pt x="208760" y="749299"/>
                  </a:lnTo>
                  <a:lnTo>
                    <a:pt x="233389" y="761999"/>
                  </a:lnTo>
                  <a:lnTo>
                    <a:pt x="233389" y="812799"/>
                  </a:lnTo>
                  <a:close/>
                </a:path>
                <a:path w="1733550" h="2946400">
                  <a:moveTo>
                    <a:pt x="143515" y="825499"/>
                  </a:moveTo>
                  <a:lnTo>
                    <a:pt x="118885" y="812799"/>
                  </a:lnTo>
                  <a:lnTo>
                    <a:pt x="118885" y="761999"/>
                  </a:lnTo>
                  <a:lnTo>
                    <a:pt x="143515" y="774699"/>
                  </a:lnTo>
                  <a:lnTo>
                    <a:pt x="143515" y="825499"/>
                  </a:lnTo>
                  <a:close/>
                </a:path>
                <a:path w="1733550" h="2946400">
                  <a:moveTo>
                    <a:pt x="278327" y="838199"/>
                  </a:moveTo>
                  <a:lnTo>
                    <a:pt x="253697" y="825499"/>
                  </a:lnTo>
                  <a:lnTo>
                    <a:pt x="253697" y="774699"/>
                  </a:lnTo>
                  <a:lnTo>
                    <a:pt x="278327" y="787399"/>
                  </a:lnTo>
                  <a:lnTo>
                    <a:pt x="278327" y="838199"/>
                  </a:lnTo>
                  <a:close/>
                </a:path>
                <a:path w="1733550" h="2946400">
                  <a:moveTo>
                    <a:pt x="188452" y="850899"/>
                  </a:moveTo>
                  <a:lnTo>
                    <a:pt x="163822" y="838199"/>
                  </a:lnTo>
                  <a:lnTo>
                    <a:pt x="163822" y="787399"/>
                  </a:lnTo>
                  <a:lnTo>
                    <a:pt x="188452" y="800099"/>
                  </a:lnTo>
                  <a:lnTo>
                    <a:pt x="188452" y="850899"/>
                  </a:lnTo>
                  <a:close/>
                </a:path>
                <a:path w="1733550" h="2946400">
                  <a:moveTo>
                    <a:pt x="323264" y="863599"/>
                  </a:moveTo>
                  <a:lnTo>
                    <a:pt x="298634" y="850899"/>
                  </a:lnTo>
                  <a:lnTo>
                    <a:pt x="298634" y="800099"/>
                  </a:lnTo>
                  <a:lnTo>
                    <a:pt x="323264" y="812799"/>
                  </a:lnTo>
                  <a:lnTo>
                    <a:pt x="323264" y="863599"/>
                  </a:lnTo>
                  <a:close/>
                </a:path>
                <a:path w="1733550" h="2946400">
                  <a:moveTo>
                    <a:pt x="233389" y="876299"/>
                  </a:moveTo>
                  <a:lnTo>
                    <a:pt x="208760" y="863599"/>
                  </a:lnTo>
                  <a:lnTo>
                    <a:pt x="208760" y="812799"/>
                  </a:lnTo>
                  <a:lnTo>
                    <a:pt x="233389" y="825499"/>
                  </a:lnTo>
                  <a:lnTo>
                    <a:pt x="233389" y="876299"/>
                  </a:lnTo>
                  <a:close/>
                </a:path>
                <a:path w="1733550" h="2946400">
                  <a:moveTo>
                    <a:pt x="143515" y="888999"/>
                  </a:moveTo>
                  <a:lnTo>
                    <a:pt x="118885" y="863599"/>
                  </a:lnTo>
                  <a:lnTo>
                    <a:pt x="118885" y="825499"/>
                  </a:lnTo>
                  <a:lnTo>
                    <a:pt x="143515" y="838199"/>
                  </a:lnTo>
                  <a:lnTo>
                    <a:pt x="143515" y="888999"/>
                  </a:lnTo>
                  <a:close/>
                </a:path>
                <a:path w="1733550" h="2946400">
                  <a:moveTo>
                    <a:pt x="368201" y="888999"/>
                  </a:moveTo>
                  <a:lnTo>
                    <a:pt x="343572" y="876299"/>
                  </a:lnTo>
                  <a:lnTo>
                    <a:pt x="343572" y="825499"/>
                  </a:lnTo>
                  <a:lnTo>
                    <a:pt x="368201" y="838199"/>
                  </a:lnTo>
                  <a:lnTo>
                    <a:pt x="368201" y="888999"/>
                  </a:lnTo>
                  <a:close/>
                </a:path>
                <a:path w="1733550" h="2946400">
                  <a:moveTo>
                    <a:pt x="278327" y="901699"/>
                  </a:moveTo>
                  <a:lnTo>
                    <a:pt x="253697" y="888999"/>
                  </a:lnTo>
                  <a:lnTo>
                    <a:pt x="253697" y="838199"/>
                  </a:lnTo>
                  <a:lnTo>
                    <a:pt x="278327" y="850899"/>
                  </a:lnTo>
                  <a:lnTo>
                    <a:pt x="278327" y="901699"/>
                  </a:lnTo>
                  <a:close/>
                </a:path>
                <a:path w="1733550" h="2946400">
                  <a:moveTo>
                    <a:pt x="188452" y="914399"/>
                  </a:moveTo>
                  <a:lnTo>
                    <a:pt x="163822" y="888999"/>
                  </a:lnTo>
                  <a:lnTo>
                    <a:pt x="163822" y="850899"/>
                  </a:lnTo>
                  <a:lnTo>
                    <a:pt x="188452" y="863599"/>
                  </a:lnTo>
                  <a:lnTo>
                    <a:pt x="188452" y="914399"/>
                  </a:lnTo>
                  <a:close/>
                </a:path>
                <a:path w="1733550" h="2946400">
                  <a:moveTo>
                    <a:pt x="413139" y="914399"/>
                  </a:moveTo>
                  <a:lnTo>
                    <a:pt x="388509" y="901699"/>
                  </a:lnTo>
                  <a:lnTo>
                    <a:pt x="388509" y="850899"/>
                  </a:lnTo>
                  <a:lnTo>
                    <a:pt x="413139" y="863599"/>
                  </a:lnTo>
                  <a:lnTo>
                    <a:pt x="413139" y="914399"/>
                  </a:lnTo>
                  <a:close/>
                </a:path>
                <a:path w="1733550" h="2946400">
                  <a:moveTo>
                    <a:pt x="323264" y="927099"/>
                  </a:moveTo>
                  <a:lnTo>
                    <a:pt x="298634" y="914399"/>
                  </a:lnTo>
                  <a:lnTo>
                    <a:pt x="298634" y="863599"/>
                  </a:lnTo>
                  <a:lnTo>
                    <a:pt x="323264" y="876299"/>
                  </a:lnTo>
                  <a:lnTo>
                    <a:pt x="323264" y="927099"/>
                  </a:lnTo>
                  <a:close/>
                </a:path>
                <a:path w="1733550" h="2946400">
                  <a:moveTo>
                    <a:pt x="233389" y="939799"/>
                  </a:moveTo>
                  <a:lnTo>
                    <a:pt x="208760" y="927099"/>
                  </a:lnTo>
                  <a:lnTo>
                    <a:pt x="208760" y="876299"/>
                  </a:lnTo>
                  <a:lnTo>
                    <a:pt x="233389" y="888999"/>
                  </a:lnTo>
                  <a:lnTo>
                    <a:pt x="233389" y="939799"/>
                  </a:lnTo>
                  <a:close/>
                </a:path>
                <a:path w="1733550" h="2946400">
                  <a:moveTo>
                    <a:pt x="458076" y="939799"/>
                  </a:moveTo>
                  <a:lnTo>
                    <a:pt x="433446" y="927099"/>
                  </a:lnTo>
                  <a:lnTo>
                    <a:pt x="433446" y="876299"/>
                  </a:lnTo>
                  <a:lnTo>
                    <a:pt x="458076" y="888999"/>
                  </a:lnTo>
                  <a:lnTo>
                    <a:pt x="458076" y="939799"/>
                  </a:lnTo>
                  <a:close/>
                </a:path>
                <a:path w="1733550" h="2946400">
                  <a:moveTo>
                    <a:pt x="143515" y="939799"/>
                  </a:moveTo>
                  <a:lnTo>
                    <a:pt x="118885" y="927099"/>
                  </a:lnTo>
                  <a:lnTo>
                    <a:pt x="118885" y="888999"/>
                  </a:lnTo>
                  <a:lnTo>
                    <a:pt x="143515" y="901699"/>
                  </a:lnTo>
                  <a:lnTo>
                    <a:pt x="143515" y="939799"/>
                  </a:lnTo>
                  <a:close/>
                </a:path>
                <a:path w="1733550" h="2946400">
                  <a:moveTo>
                    <a:pt x="368201" y="952499"/>
                  </a:moveTo>
                  <a:lnTo>
                    <a:pt x="343572" y="939799"/>
                  </a:lnTo>
                  <a:lnTo>
                    <a:pt x="343572" y="888999"/>
                  </a:lnTo>
                  <a:lnTo>
                    <a:pt x="368201" y="901699"/>
                  </a:lnTo>
                  <a:lnTo>
                    <a:pt x="368201" y="952499"/>
                  </a:lnTo>
                  <a:close/>
                </a:path>
                <a:path w="1733550" h="2946400">
                  <a:moveTo>
                    <a:pt x="278327" y="965199"/>
                  </a:moveTo>
                  <a:lnTo>
                    <a:pt x="253697" y="952499"/>
                  </a:lnTo>
                  <a:lnTo>
                    <a:pt x="253697" y="901699"/>
                  </a:lnTo>
                  <a:lnTo>
                    <a:pt x="278327" y="914399"/>
                  </a:lnTo>
                  <a:lnTo>
                    <a:pt x="278327" y="965199"/>
                  </a:lnTo>
                  <a:close/>
                </a:path>
                <a:path w="1733550" h="2946400">
                  <a:moveTo>
                    <a:pt x="503013" y="965199"/>
                  </a:moveTo>
                  <a:lnTo>
                    <a:pt x="478384" y="952499"/>
                  </a:lnTo>
                  <a:lnTo>
                    <a:pt x="478384" y="901699"/>
                  </a:lnTo>
                  <a:lnTo>
                    <a:pt x="503013" y="927099"/>
                  </a:lnTo>
                  <a:lnTo>
                    <a:pt x="503013" y="965199"/>
                  </a:lnTo>
                  <a:close/>
                </a:path>
                <a:path w="1733550" h="2946400">
                  <a:moveTo>
                    <a:pt x="188452" y="977899"/>
                  </a:moveTo>
                  <a:lnTo>
                    <a:pt x="163822" y="952499"/>
                  </a:lnTo>
                  <a:lnTo>
                    <a:pt x="163822" y="914399"/>
                  </a:lnTo>
                  <a:lnTo>
                    <a:pt x="188452" y="927099"/>
                  </a:lnTo>
                  <a:lnTo>
                    <a:pt x="188452" y="977899"/>
                  </a:lnTo>
                  <a:close/>
                </a:path>
                <a:path w="1733550" h="2946400">
                  <a:moveTo>
                    <a:pt x="413139" y="977899"/>
                  </a:moveTo>
                  <a:lnTo>
                    <a:pt x="388509" y="965199"/>
                  </a:lnTo>
                  <a:lnTo>
                    <a:pt x="388509" y="914399"/>
                  </a:lnTo>
                  <a:lnTo>
                    <a:pt x="413139" y="927099"/>
                  </a:lnTo>
                  <a:lnTo>
                    <a:pt x="413139" y="977899"/>
                  </a:lnTo>
                  <a:close/>
                </a:path>
                <a:path w="1733550" h="2946400">
                  <a:moveTo>
                    <a:pt x="323264" y="990599"/>
                  </a:moveTo>
                  <a:lnTo>
                    <a:pt x="298634" y="977899"/>
                  </a:lnTo>
                  <a:lnTo>
                    <a:pt x="298634" y="927099"/>
                  </a:lnTo>
                  <a:lnTo>
                    <a:pt x="323264" y="939799"/>
                  </a:lnTo>
                  <a:lnTo>
                    <a:pt x="323264" y="990599"/>
                  </a:lnTo>
                  <a:close/>
                </a:path>
                <a:path w="1733550" h="2946400">
                  <a:moveTo>
                    <a:pt x="233389" y="1003299"/>
                  </a:moveTo>
                  <a:lnTo>
                    <a:pt x="208760" y="977899"/>
                  </a:lnTo>
                  <a:lnTo>
                    <a:pt x="208760" y="939799"/>
                  </a:lnTo>
                  <a:lnTo>
                    <a:pt x="233389" y="952499"/>
                  </a:lnTo>
                  <a:lnTo>
                    <a:pt x="233389" y="1003299"/>
                  </a:lnTo>
                  <a:close/>
                </a:path>
                <a:path w="1733550" h="2946400">
                  <a:moveTo>
                    <a:pt x="458076" y="1003299"/>
                  </a:moveTo>
                  <a:lnTo>
                    <a:pt x="433446" y="990599"/>
                  </a:lnTo>
                  <a:lnTo>
                    <a:pt x="433446" y="939799"/>
                  </a:lnTo>
                  <a:lnTo>
                    <a:pt x="458076" y="952499"/>
                  </a:lnTo>
                  <a:lnTo>
                    <a:pt x="458076" y="1003299"/>
                  </a:lnTo>
                  <a:close/>
                </a:path>
                <a:path w="1733550" h="2946400">
                  <a:moveTo>
                    <a:pt x="143515" y="1003299"/>
                  </a:moveTo>
                  <a:lnTo>
                    <a:pt x="118885" y="990599"/>
                  </a:lnTo>
                  <a:lnTo>
                    <a:pt x="118885" y="952499"/>
                  </a:lnTo>
                  <a:lnTo>
                    <a:pt x="143515" y="965199"/>
                  </a:lnTo>
                  <a:lnTo>
                    <a:pt x="143515" y="1003299"/>
                  </a:lnTo>
                  <a:close/>
                </a:path>
                <a:path w="1733550" h="2946400">
                  <a:moveTo>
                    <a:pt x="368201" y="1015999"/>
                  </a:moveTo>
                  <a:lnTo>
                    <a:pt x="343572" y="1003299"/>
                  </a:lnTo>
                  <a:lnTo>
                    <a:pt x="343572" y="952499"/>
                  </a:lnTo>
                  <a:lnTo>
                    <a:pt x="368201" y="965199"/>
                  </a:lnTo>
                  <a:lnTo>
                    <a:pt x="368201" y="1015999"/>
                  </a:lnTo>
                  <a:close/>
                </a:path>
                <a:path w="1733550" h="2946400">
                  <a:moveTo>
                    <a:pt x="278327" y="1028699"/>
                  </a:moveTo>
                  <a:lnTo>
                    <a:pt x="253697" y="1003299"/>
                  </a:lnTo>
                  <a:lnTo>
                    <a:pt x="253697" y="965199"/>
                  </a:lnTo>
                  <a:lnTo>
                    <a:pt x="278327" y="977899"/>
                  </a:lnTo>
                  <a:lnTo>
                    <a:pt x="278327" y="1028699"/>
                  </a:lnTo>
                  <a:close/>
                </a:path>
                <a:path w="1733550" h="2946400">
                  <a:moveTo>
                    <a:pt x="503013" y="1028699"/>
                  </a:moveTo>
                  <a:lnTo>
                    <a:pt x="478384" y="1015999"/>
                  </a:lnTo>
                  <a:lnTo>
                    <a:pt x="478384" y="965199"/>
                  </a:lnTo>
                  <a:lnTo>
                    <a:pt x="503013" y="977899"/>
                  </a:lnTo>
                  <a:lnTo>
                    <a:pt x="503013" y="1028699"/>
                  </a:lnTo>
                  <a:close/>
                </a:path>
                <a:path w="1733550" h="2946400">
                  <a:moveTo>
                    <a:pt x="872754" y="2844799"/>
                  </a:moveTo>
                  <a:lnTo>
                    <a:pt x="860972" y="2844799"/>
                  </a:lnTo>
                  <a:lnTo>
                    <a:pt x="861091" y="990599"/>
                  </a:lnTo>
                  <a:lnTo>
                    <a:pt x="804431" y="965199"/>
                  </a:lnTo>
                  <a:lnTo>
                    <a:pt x="838444" y="965199"/>
                  </a:lnTo>
                  <a:lnTo>
                    <a:pt x="866419" y="977899"/>
                  </a:lnTo>
                  <a:lnTo>
                    <a:pt x="895201" y="977899"/>
                  </a:lnTo>
                  <a:lnTo>
                    <a:pt x="872873" y="990599"/>
                  </a:lnTo>
                  <a:lnTo>
                    <a:pt x="872814" y="1689099"/>
                  </a:lnTo>
                  <a:lnTo>
                    <a:pt x="896121" y="1689099"/>
                  </a:lnTo>
                  <a:lnTo>
                    <a:pt x="877136" y="1701799"/>
                  </a:lnTo>
                  <a:lnTo>
                    <a:pt x="872814" y="1701799"/>
                  </a:lnTo>
                  <a:lnTo>
                    <a:pt x="872814" y="1727199"/>
                  </a:lnTo>
                  <a:lnTo>
                    <a:pt x="887191" y="1739899"/>
                  </a:lnTo>
                  <a:lnTo>
                    <a:pt x="872814" y="1739899"/>
                  </a:lnTo>
                  <a:lnTo>
                    <a:pt x="872814" y="2095499"/>
                  </a:lnTo>
                  <a:lnTo>
                    <a:pt x="959077" y="2095499"/>
                  </a:lnTo>
                  <a:lnTo>
                    <a:pt x="872813" y="2108199"/>
                  </a:lnTo>
                  <a:lnTo>
                    <a:pt x="872813" y="2133599"/>
                  </a:lnTo>
                  <a:lnTo>
                    <a:pt x="988028" y="2133599"/>
                  </a:lnTo>
                  <a:lnTo>
                    <a:pt x="872814" y="2146299"/>
                  </a:lnTo>
                  <a:lnTo>
                    <a:pt x="872754" y="2844799"/>
                  </a:lnTo>
                  <a:close/>
                </a:path>
                <a:path w="1733550" h="2946400">
                  <a:moveTo>
                    <a:pt x="188452" y="1028699"/>
                  </a:moveTo>
                  <a:lnTo>
                    <a:pt x="163822" y="1015999"/>
                  </a:lnTo>
                  <a:lnTo>
                    <a:pt x="163822" y="977899"/>
                  </a:lnTo>
                  <a:lnTo>
                    <a:pt x="188452" y="990599"/>
                  </a:lnTo>
                  <a:lnTo>
                    <a:pt x="188452" y="1028699"/>
                  </a:lnTo>
                  <a:close/>
                </a:path>
                <a:path w="1733550" h="2946400">
                  <a:moveTo>
                    <a:pt x="413139" y="1041399"/>
                  </a:moveTo>
                  <a:lnTo>
                    <a:pt x="388509" y="1028699"/>
                  </a:lnTo>
                  <a:lnTo>
                    <a:pt x="388509" y="977899"/>
                  </a:lnTo>
                  <a:lnTo>
                    <a:pt x="413139" y="990599"/>
                  </a:lnTo>
                  <a:lnTo>
                    <a:pt x="413139" y="1041399"/>
                  </a:lnTo>
                  <a:close/>
                </a:path>
                <a:path w="1733550" h="2946400">
                  <a:moveTo>
                    <a:pt x="323264" y="1054099"/>
                  </a:moveTo>
                  <a:lnTo>
                    <a:pt x="298634" y="1041399"/>
                  </a:lnTo>
                  <a:lnTo>
                    <a:pt x="298634" y="990599"/>
                  </a:lnTo>
                  <a:lnTo>
                    <a:pt x="323264" y="1003299"/>
                  </a:lnTo>
                  <a:lnTo>
                    <a:pt x="323264" y="1054099"/>
                  </a:lnTo>
                  <a:close/>
                </a:path>
                <a:path w="1733550" h="2946400">
                  <a:moveTo>
                    <a:pt x="143515" y="1066799"/>
                  </a:moveTo>
                  <a:lnTo>
                    <a:pt x="118885" y="1054099"/>
                  </a:lnTo>
                  <a:lnTo>
                    <a:pt x="118885" y="1003299"/>
                  </a:lnTo>
                  <a:lnTo>
                    <a:pt x="143515" y="1028699"/>
                  </a:lnTo>
                  <a:lnTo>
                    <a:pt x="143515" y="1066799"/>
                  </a:lnTo>
                  <a:close/>
                </a:path>
                <a:path w="1733550" h="2946400">
                  <a:moveTo>
                    <a:pt x="233389" y="1054099"/>
                  </a:moveTo>
                  <a:lnTo>
                    <a:pt x="208760" y="1041399"/>
                  </a:lnTo>
                  <a:lnTo>
                    <a:pt x="208760" y="1003299"/>
                  </a:lnTo>
                  <a:lnTo>
                    <a:pt x="233389" y="1015999"/>
                  </a:lnTo>
                  <a:lnTo>
                    <a:pt x="233389" y="1054099"/>
                  </a:lnTo>
                  <a:close/>
                </a:path>
                <a:path w="1733550" h="2946400">
                  <a:moveTo>
                    <a:pt x="458076" y="1066799"/>
                  </a:moveTo>
                  <a:lnTo>
                    <a:pt x="433446" y="1054099"/>
                  </a:lnTo>
                  <a:lnTo>
                    <a:pt x="433446" y="1003299"/>
                  </a:lnTo>
                  <a:lnTo>
                    <a:pt x="458076" y="1015999"/>
                  </a:lnTo>
                  <a:lnTo>
                    <a:pt x="458076" y="1066799"/>
                  </a:lnTo>
                  <a:close/>
                </a:path>
                <a:path w="1733550" h="2946400">
                  <a:moveTo>
                    <a:pt x="368201" y="1079499"/>
                  </a:moveTo>
                  <a:lnTo>
                    <a:pt x="343572" y="1066799"/>
                  </a:lnTo>
                  <a:lnTo>
                    <a:pt x="343572" y="1015999"/>
                  </a:lnTo>
                  <a:lnTo>
                    <a:pt x="368201" y="1028699"/>
                  </a:lnTo>
                  <a:lnTo>
                    <a:pt x="368201" y="1079499"/>
                  </a:lnTo>
                  <a:close/>
                </a:path>
                <a:path w="1733550" h="2946400">
                  <a:moveTo>
                    <a:pt x="278327" y="1092199"/>
                  </a:moveTo>
                  <a:lnTo>
                    <a:pt x="253697" y="1066799"/>
                  </a:lnTo>
                  <a:lnTo>
                    <a:pt x="253697" y="1028699"/>
                  </a:lnTo>
                  <a:lnTo>
                    <a:pt x="278327" y="1041399"/>
                  </a:lnTo>
                  <a:lnTo>
                    <a:pt x="278327" y="1092199"/>
                  </a:lnTo>
                  <a:close/>
                </a:path>
                <a:path w="1733550" h="2946400">
                  <a:moveTo>
                    <a:pt x="503013" y="1092199"/>
                  </a:moveTo>
                  <a:lnTo>
                    <a:pt x="478384" y="1079499"/>
                  </a:lnTo>
                  <a:lnTo>
                    <a:pt x="478384" y="1028699"/>
                  </a:lnTo>
                  <a:lnTo>
                    <a:pt x="503013" y="1041399"/>
                  </a:lnTo>
                  <a:lnTo>
                    <a:pt x="503013" y="1092199"/>
                  </a:lnTo>
                  <a:close/>
                </a:path>
                <a:path w="1733550" h="2946400">
                  <a:moveTo>
                    <a:pt x="188452" y="1092199"/>
                  </a:moveTo>
                  <a:lnTo>
                    <a:pt x="163822" y="1079499"/>
                  </a:lnTo>
                  <a:lnTo>
                    <a:pt x="163822" y="1041399"/>
                  </a:lnTo>
                  <a:lnTo>
                    <a:pt x="188452" y="1054099"/>
                  </a:lnTo>
                  <a:lnTo>
                    <a:pt x="188452" y="1092199"/>
                  </a:lnTo>
                  <a:close/>
                </a:path>
                <a:path w="1733550" h="2946400">
                  <a:moveTo>
                    <a:pt x="413139" y="1104899"/>
                  </a:moveTo>
                  <a:lnTo>
                    <a:pt x="388509" y="1092199"/>
                  </a:lnTo>
                  <a:lnTo>
                    <a:pt x="388509" y="1041399"/>
                  </a:lnTo>
                  <a:lnTo>
                    <a:pt x="413139" y="1054099"/>
                  </a:lnTo>
                  <a:lnTo>
                    <a:pt x="413139" y="1104899"/>
                  </a:lnTo>
                  <a:close/>
                </a:path>
                <a:path w="1733550" h="2946400">
                  <a:moveTo>
                    <a:pt x="323264" y="1117599"/>
                  </a:moveTo>
                  <a:lnTo>
                    <a:pt x="298634" y="1092199"/>
                  </a:lnTo>
                  <a:lnTo>
                    <a:pt x="298634" y="1054099"/>
                  </a:lnTo>
                  <a:lnTo>
                    <a:pt x="323264" y="1066799"/>
                  </a:lnTo>
                  <a:lnTo>
                    <a:pt x="323264" y="1117599"/>
                  </a:lnTo>
                  <a:close/>
                </a:path>
                <a:path w="1733550" h="2946400">
                  <a:moveTo>
                    <a:pt x="233389" y="1117599"/>
                  </a:moveTo>
                  <a:lnTo>
                    <a:pt x="208760" y="1104899"/>
                  </a:lnTo>
                  <a:lnTo>
                    <a:pt x="208760" y="1066799"/>
                  </a:lnTo>
                  <a:lnTo>
                    <a:pt x="233389" y="1079499"/>
                  </a:lnTo>
                  <a:lnTo>
                    <a:pt x="233389" y="1117599"/>
                  </a:lnTo>
                  <a:close/>
                </a:path>
                <a:path w="1733550" h="2946400">
                  <a:moveTo>
                    <a:pt x="458076" y="1130299"/>
                  </a:moveTo>
                  <a:lnTo>
                    <a:pt x="433446" y="1117599"/>
                  </a:lnTo>
                  <a:lnTo>
                    <a:pt x="433446" y="1066799"/>
                  </a:lnTo>
                  <a:lnTo>
                    <a:pt x="458076" y="1079499"/>
                  </a:lnTo>
                  <a:lnTo>
                    <a:pt x="458076" y="1130299"/>
                  </a:lnTo>
                  <a:close/>
                </a:path>
                <a:path w="1733550" h="2946400">
                  <a:moveTo>
                    <a:pt x="143515" y="1130299"/>
                  </a:moveTo>
                  <a:lnTo>
                    <a:pt x="118885" y="1117599"/>
                  </a:lnTo>
                  <a:lnTo>
                    <a:pt x="118885" y="1079499"/>
                  </a:lnTo>
                  <a:lnTo>
                    <a:pt x="143515" y="1092199"/>
                  </a:lnTo>
                  <a:lnTo>
                    <a:pt x="143515" y="1130299"/>
                  </a:lnTo>
                  <a:close/>
                </a:path>
                <a:path w="1733550" h="2946400">
                  <a:moveTo>
                    <a:pt x="368201" y="1142999"/>
                  </a:moveTo>
                  <a:lnTo>
                    <a:pt x="343572" y="1117599"/>
                  </a:lnTo>
                  <a:lnTo>
                    <a:pt x="343572" y="1079499"/>
                  </a:lnTo>
                  <a:lnTo>
                    <a:pt x="368201" y="1092199"/>
                  </a:lnTo>
                  <a:lnTo>
                    <a:pt x="368201" y="1142999"/>
                  </a:lnTo>
                  <a:close/>
                </a:path>
                <a:path w="1733550" h="2946400">
                  <a:moveTo>
                    <a:pt x="278327" y="1142999"/>
                  </a:moveTo>
                  <a:lnTo>
                    <a:pt x="253697" y="1130299"/>
                  </a:lnTo>
                  <a:lnTo>
                    <a:pt x="253697" y="1092199"/>
                  </a:lnTo>
                  <a:lnTo>
                    <a:pt x="278327" y="1104899"/>
                  </a:lnTo>
                  <a:lnTo>
                    <a:pt x="278327" y="1142999"/>
                  </a:lnTo>
                  <a:close/>
                </a:path>
                <a:path w="1733550" h="2946400">
                  <a:moveTo>
                    <a:pt x="503013" y="1155699"/>
                  </a:moveTo>
                  <a:lnTo>
                    <a:pt x="478384" y="1142999"/>
                  </a:lnTo>
                  <a:lnTo>
                    <a:pt x="478384" y="1092199"/>
                  </a:lnTo>
                  <a:lnTo>
                    <a:pt x="503013" y="1104899"/>
                  </a:lnTo>
                  <a:lnTo>
                    <a:pt x="503013" y="1155699"/>
                  </a:lnTo>
                  <a:close/>
                </a:path>
                <a:path w="1733550" h="2946400">
                  <a:moveTo>
                    <a:pt x="188452" y="1155699"/>
                  </a:moveTo>
                  <a:lnTo>
                    <a:pt x="163822" y="1142999"/>
                  </a:lnTo>
                  <a:lnTo>
                    <a:pt x="163822" y="1104899"/>
                  </a:lnTo>
                  <a:lnTo>
                    <a:pt x="188452" y="1117599"/>
                  </a:lnTo>
                  <a:lnTo>
                    <a:pt x="188452" y="1155699"/>
                  </a:lnTo>
                  <a:close/>
                </a:path>
                <a:path w="1733550" h="2946400">
                  <a:moveTo>
                    <a:pt x="413139" y="1168399"/>
                  </a:moveTo>
                  <a:lnTo>
                    <a:pt x="388509" y="1155699"/>
                  </a:lnTo>
                  <a:lnTo>
                    <a:pt x="388509" y="1104899"/>
                  </a:lnTo>
                  <a:lnTo>
                    <a:pt x="413139" y="1117599"/>
                  </a:lnTo>
                  <a:lnTo>
                    <a:pt x="413139" y="1168399"/>
                  </a:lnTo>
                  <a:close/>
                </a:path>
                <a:path w="1733550" h="2946400">
                  <a:moveTo>
                    <a:pt x="323264" y="1168399"/>
                  </a:moveTo>
                  <a:lnTo>
                    <a:pt x="298634" y="1155699"/>
                  </a:lnTo>
                  <a:lnTo>
                    <a:pt x="298634" y="1117599"/>
                  </a:lnTo>
                  <a:lnTo>
                    <a:pt x="323264" y="1130299"/>
                  </a:lnTo>
                  <a:lnTo>
                    <a:pt x="323264" y="1168399"/>
                  </a:lnTo>
                  <a:close/>
                </a:path>
                <a:path w="1733550" h="2946400">
                  <a:moveTo>
                    <a:pt x="233389" y="1181099"/>
                  </a:moveTo>
                  <a:lnTo>
                    <a:pt x="208760" y="1168399"/>
                  </a:lnTo>
                  <a:lnTo>
                    <a:pt x="208760" y="1130299"/>
                  </a:lnTo>
                  <a:lnTo>
                    <a:pt x="233389" y="1142999"/>
                  </a:lnTo>
                  <a:lnTo>
                    <a:pt x="233389" y="1181099"/>
                  </a:lnTo>
                  <a:close/>
                </a:path>
                <a:path w="1733550" h="2946400">
                  <a:moveTo>
                    <a:pt x="458076" y="1193799"/>
                  </a:moveTo>
                  <a:lnTo>
                    <a:pt x="433446" y="1181099"/>
                  </a:lnTo>
                  <a:lnTo>
                    <a:pt x="433446" y="1130299"/>
                  </a:lnTo>
                  <a:lnTo>
                    <a:pt x="458076" y="1142999"/>
                  </a:lnTo>
                  <a:lnTo>
                    <a:pt x="458076" y="1193799"/>
                  </a:lnTo>
                  <a:close/>
                </a:path>
                <a:path w="1733550" h="2946400">
                  <a:moveTo>
                    <a:pt x="368201" y="1193799"/>
                  </a:moveTo>
                  <a:lnTo>
                    <a:pt x="343572" y="1181099"/>
                  </a:lnTo>
                  <a:lnTo>
                    <a:pt x="343572" y="1142999"/>
                  </a:lnTo>
                  <a:lnTo>
                    <a:pt x="368201" y="1155699"/>
                  </a:lnTo>
                  <a:lnTo>
                    <a:pt x="368201" y="1193799"/>
                  </a:lnTo>
                  <a:close/>
                </a:path>
                <a:path w="1733550" h="2946400">
                  <a:moveTo>
                    <a:pt x="278327" y="1206499"/>
                  </a:moveTo>
                  <a:lnTo>
                    <a:pt x="253697" y="1193799"/>
                  </a:lnTo>
                  <a:lnTo>
                    <a:pt x="253697" y="1155699"/>
                  </a:lnTo>
                  <a:lnTo>
                    <a:pt x="278327" y="1168399"/>
                  </a:lnTo>
                  <a:lnTo>
                    <a:pt x="278327" y="1206499"/>
                  </a:lnTo>
                  <a:close/>
                </a:path>
                <a:path w="1733550" h="2946400">
                  <a:moveTo>
                    <a:pt x="503013" y="1219199"/>
                  </a:moveTo>
                  <a:lnTo>
                    <a:pt x="478384" y="1206499"/>
                  </a:lnTo>
                  <a:lnTo>
                    <a:pt x="478384" y="1155699"/>
                  </a:lnTo>
                  <a:lnTo>
                    <a:pt x="503013" y="1168399"/>
                  </a:lnTo>
                  <a:lnTo>
                    <a:pt x="503013" y="1219199"/>
                  </a:lnTo>
                  <a:close/>
                </a:path>
                <a:path w="1733550" h="2946400">
                  <a:moveTo>
                    <a:pt x="413139" y="1219199"/>
                  </a:moveTo>
                  <a:lnTo>
                    <a:pt x="388509" y="1206499"/>
                  </a:lnTo>
                  <a:lnTo>
                    <a:pt x="388509" y="1168399"/>
                  </a:lnTo>
                  <a:lnTo>
                    <a:pt x="413139" y="1181099"/>
                  </a:lnTo>
                  <a:lnTo>
                    <a:pt x="413139" y="1219199"/>
                  </a:lnTo>
                  <a:close/>
                </a:path>
                <a:path w="1733550" h="2946400">
                  <a:moveTo>
                    <a:pt x="323264" y="1231899"/>
                  </a:moveTo>
                  <a:lnTo>
                    <a:pt x="298634" y="1219199"/>
                  </a:lnTo>
                  <a:lnTo>
                    <a:pt x="298634" y="1181099"/>
                  </a:lnTo>
                  <a:lnTo>
                    <a:pt x="323264" y="1193799"/>
                  </a:lnTo>
                  <a:lnTo>
                    <a:pt x="323264" y="1231899"/>
                  </a:lnTo>
                  <a:close/>
                </a:path>
                <a:path w="1733550" h="2946400">
                  <a:moveTo>
                    <a:pt x="458076" y="1244599"/>
                  </a:moveTo>
                  <a:lnTo>
                    <a:pt x="433446" y="1231899"/>
                  </a:lnTo>
                  <a:lnTo>
                    <a:pt x="433446" y="1193799"/>
                  </a:lnTo>
                  <a:lnTo>
                    <a:pt x="458076" y="1206499"/>
                  </a:lnTo>
                  <a:lnTo>
                    <a:pt x="458076" y="1244599"/>
                  </a:lnTo>
                  <a:close/>
                </a:path>
                <a:path w="1733550" h="2946400">
                  <a:moveTo>
                    <a:pt x="368201" y="1257299"/>
                  </a:moveTo>
                  <a:lnTo>
                    <a:pt x="343572" y="1244599"/>
                  </a:lnTo>
                  <a:lnTo>
                    <a:pt x="343572" y="1206499"/>
                  </a:lnTo>
                  <a:lnTo>
                    <a:pt x="368201" y="1219199"/>
                  </a:lnTo>
                  <a:lnTo>
                    <a:pt x="368201" y="1257299"/>
                  </a:lnTo>
                  <a:close/>
                </a:path>
                <a:path w="1733550" h="2946400">
                  <a:moveTo>
                    <a:pt x="503013" y="1269999"/>
                  </a:moveTo>
                  <a:lnTo>
                    <a:pt x="478384" y="1257299"/>
                  </a:lnTo>
                  <a:lnTo>
                    <a:pt x="478384" y="1219199"/>
                  </a:lnTo>
                  <a:lnTo>
                    <a:pt x="503013" y="1231899"/>
                  </a:lnTo>
                  <a:lnTo>
                    <a:pt x="503013" y="1269999"/>
                  </a:lnTo>
                  <a:close/>
                </a:path>
                <a:path w="1733550" h="2946400">
                  <a:moveTo>
                    <a:pt x="413139" y="1282699"/>
                  </a:moveTo>
                  <a:lnTo>
                    <a:pt x="388509" y="1269999"/>
                  </a:lnTo>
                  <a:lnTo>
                    <a:pt x="388509" y="1231899"/>
                  </a:lnTo>
                  <a:lnTo>
                    <a:pt x="413139" y="1244599"/>
                  </a:lnTo>
                  <a:lnTo>
                    <a:pt x="413139" y="1282699"/>
                  </a:lnTo>
                  <a:close/>
                </a:path>
                <a:path w="1733550" h="2946400">
                  <a:moveTo>
                    <a:pt x="458076" y="1320799"/>
                  </a:moveTo>
                  <a:lnTo>
                    <a:pt x="433446" y="1295399"/>
                  </a:lnTo>
                  <a:lnTo>
                    <a:pt x="433446" y="1257299"/>
                  </a:lnTo>
                  <a:lnTo>
                    <a:pt x="458076" y="1269999"/>
                  </a:lnTo>
                  <a:lnTo>
                    <a:pt x="458076" y="1320799"/>
                  </a:lnTo>
                  <a:close/>
                </a:path>
                <a:path w="1733550" h="2946400">
                  <a:moveTo>
                    <a:pt x="503013" y="1346199"/>
                  </a:moveTo>
                  <a:lnTo>
                    <a:pt x="478384" y="1320799"/>
                  </a:lnTo>
                  <a:lnTo>
                    <a:pt x="478384" y="1282699"/>
                  </a:lnTo>
                  <a:lnTo>
                    <a:pt x="503013" y="1295399"/>
                  </a:lnTo>
                  <a:lnTo>
                    <a:pt x="503013" y="1346199"/>
                  </a:lnTo>
                  <a:close/>
                </a:path>
                <a:path w="1733550" h="2946400">
                  <a:moveTo>
                    <a:pt x="896121" y="1689099"/>
                  </a:moveTo>
                  <a:lnTo>
                    <a:pt x="872814" y="1689099"/>
                  </a:lnTo>
                  <a:lnTo>
                    <a:pt x="935335" y="1650999"/>
                  </a:lnTo>
                  <a:lnTo>
                    <a:pt x="950891" y="1663699"/>
                  </a:lnTo>
                  <a:lnTo>
                    <a:pt x="934092" y="1663699"/>
                  </a:lnTo>
                  <a:lnTo>
                    <a:pt x="896121" y="1689099"/>
                  </a:lnTo>
                  <a:close/>
                </a:path>
                <a:path w="1733550" h="2946400">
                  <a:moveTo>
                    <a:pt x="1010625" y="1790699"/>
                  </a:moveTo>
                  <a:lnTo>
                    <a:pt x="986667" y="1790699"/>
                  </a:lnTo>
                  <a:lnTo>
                    <a:pt x="1043623" y="1752599"/>
                  </a:lnTo>
                  <a:lnTo>
                    <a:pt x="934092" y="1663699"/>
                  </a:lnTo>
                  <a:lnTo>
                    <a:pt x="950891" y="1663699"/>
                  </a:lnTo>
                  <a:lnTo>
                    <a:pt x="1059786" y="1752599"/>
                  </a:lnTo>
                  <a:lnTo>
                    <a:pt x="1059786" y="1765299"/>
                  </a:lnTo>
                  <a:lnTo>
                    <a:pt x="1048004" y="1765299"/>
                  </a:lnTo>
                  <a:lnTo>
                    <a:pt x="1010625" y="1790699"/>
                  </a:lnTo>
                  <a:close/>
                </a:path>
                <a:path w="1733550" h="2946400">
                  <a:moveTo>
                    <a:pt x="988028" y="2133599"/>
                  </a:moveTo>
                  <a:lnTo>
                    <a:pt x="872813" y="2133599"/>
                  </a:lnTo>
                  <a:lnTo>
                    <a:pt x="980154" y="2120899"/>
                  </a:lnTo>
                  <a:lnTo>
                    <a:pt x="980154" y="1790699"/>
                  </a:lnTo>
                  <a:lnTo>
                    <a:pt x="872814" y="1701799"/>
                  </a:lnTo>
                  <a:lnTo>
                    <a:pt x="877136" y="1701799"/>
                  </a:lnTo>
                  <a:lnTo>
                    <a:pt x="986667" y="1790699"/>
                  </a:lnTo>
                  <a:lnTo>
                    <a:pt x="1010625" y="1790699"/>
                  </a:lnTo>
                  <a:lnTo>
                    <a:pt x="991936" y="1803399"/>
                  </a:lnTo>
                  <a:lnTo>
                    <a:pt x="991936" y="2108199"/>
                  </a:lnTo>
                  <a:lnTo>
                    <a:pt x="1023907" y="2108199"/>
                  </a:lnTo>
                  <a:lnTo>
                    <a:pt x="988028" y="2133599"/>
                  </a:lnTo>
                  <a:close/>
                </a:path>
                <a:path w="1733550" h="2946400">
                  <a:moveTo>
                    <a:pt x="959077" y="2095499"/>
                  </a:moveTo>
                  <a:lnTo>
                    <a:pt x="872814" y="2095499"/>
                  </a:lnTo>
                  <a:lnTo>
                    <a:pt x="947295" y="2057399"/>
                  </a:lnTo>
                  <a:lnTo>
                    <a:pt x="947295" y="1803399"/>
                  </a:lnTo>
                  <a:lnTo>
                    <a:pt x="872814" y="1739899"/>
                  </a:lnTo>
                  <a:lnTo>
                    <a:pt x="887191" y="1739899"/>
                  </a:lnTo>
                  <a:lnTo>
                    <a:pt x="959077" y="1803399"/>
                  </a:lnTo>
                  <a:lnTo>
                    <a:pt x="959077" y="2095499"/>
                  </a:lnTo>
                  <a:close/>
                </a:path>
                <a:path w="1733550" h="2946400">
                  <a:moveTo>
                    <a:pt x="1023907" y="2108199"/>
                  </a:moveTo>
                  <a:lnTo>
                    <a:pt x="991936" y="2108199"/>
                  </a:lnTo>
                  <a:lnTo>
                    <a:pt x="1048004" y="2082799"/>
                  </a:lnTo>
                  <a:lnTo>
                    <a:pt x="1048004" y="1765299"/>
                  </a:lnTo>
                  <a:lnTo>
                    <a:pt x="1059786" y="1765299"/>
                  </a:lnTo>
                  <a:lnTo>
                    <a:pt x="1059786" y="2082799"/>
                  </a:lnTo>
                  <a:lnTo>
                    <a:pt x="1023907" y="2108199"/>
                  </a:lnTo>
                  <a:close/>
                </a:path>
                <a:path w="1733550" h="2946400">
                  <a:moveTo>
                    <a:pt x="143515" y="1930399"/>
                  </a:moveTo>
                  <a:lnTo>
                    <a:pt x="118885" y="1917699"/>
                  </a:lnTo>
                  <a:lnTo>
                    <a:pt x="118885" y="1866899"/>
                  </a:lnTo>
                  <a:lnTo>
                    <a:pt x="143515" y="1879599"/>
                  </a:lnTo>
                  <a:lnTo>
                    <a:pt x="143515" y="1930399"/>
                  </a:lnTo>
                  <a:close/>
                </a:path>
                <a:path w="1733550" h="2946400">
                  <a:moveTo>
                    <a:pt x="188452" y="1955799"/>
                  </a:moveTo>
                  <a:lnTo>
                    <a:pt x="163822" y="1943099"/>
                  </a:lnTo>
                  <a:lnTo>
                    <a:pt x="163822" y="1892299"/>
                  </a:lnTo>
                  <a:lnTo>
                    <a:pt x="188452" y="1904999"/>
                  </a:lnTo>
                  <a:lnTo>
                    <a:pt x="188452" y="1955799"/>
                  </a:lnTo>
                  <a:close/>
                </a:path>
                <a:path w="1733550" h="2946400">
                  <a:moveTo>
                    <a:pt x="233389" y="1981199"/>
                  </a:moveTo>
                  <a:lnTo>
                    <a:pt x="208760" y="1968499"/>
                  </a:lnTo>
                  <a:lnTo>
                    <a:pt x="208760" y="1917699"/>
                  </a:lnTo>
                  <a:lnTo>
                    <a:pt x="233389" y="1930399"/>
                  </a:lnTo>
                  <a:lnTo>
                    <a:pt x="233389" y="1981199"/>
                  </a:lnTo>
                  <a:close/>
                </a:path>
                <a:path w="1733550" h="2946400">
                  <a:moveTo>
                    <a:pt x="143515" y="1993899"/>
                  </a:moveTo>
                  <a:lnTo>
                    <a:pt x="118885" y="1968499"/>
                  </a:lnTo>
                  <a:lnTo>
                    <a:pt x="118885" y="1930399"/>
                  </a:lnTo>
                  <a:lnTo>
                    <a:pt x="143515" y="1943099"/>
                  </a:lnTo>
                  <a:lnTo>
                    <a:pt x="143515" y="1993899"/>
                  </a:lnTo>
                  <a:close/>
                </a:path>
                <a:path w="1733550" h="2946400">
                  <a:moveTo>
                    <a:pt x="278327" y="2006599"/>
                  </a:moveTo>
                  <a:lnTo>
                    <a:pt x="253697" y="1993899"/>
                  </a:lnTo>
                  <a:lnTo>
                    <a:pt x="253697" y="1943099"/>
                  </a:lnTo>
                  <a:lnTo>
                    <a:pt x="278327" y="1955799"/>
                  </a:lnTo>
                  <a:lnTo>
                    <a:pt x="278327" y="2006599"/>
                  </a:lnTo>
                  <a:close/>
                </a:path>
                <a:path w="1733550" h="2946400">
                  <a:moveTo>
                    <a:pt x="188452" y="2019299"/>
                  </a:moveTo>
                  <a:lnTo>
                    <a:pt x="163822" y="1993899"/>
                  </a:lnTo>
                  <a:lnTo>
                    <a:pt x="163822" y="1955799"/>
                  </a:lnTo>
                  <a:lnTo>
                    <a:pt x="188452" y="1968499"/>
                  </a:lnTo>
                  <a:lnTo>
                    <a:pt x="188452" y="2019299"/>
                  </a:lnTo>
                  <a:close/>
                </a:path>
                <a:path w="1733550" h="2946400">
                  <a:moveTo>
                    <a:pt x="323264" y="2031999"/>
                  </a:moveTo>
                  <a:lnTo>
                    <a:pt x="298634" y="2019299"/>
                  </a:lnTo>
                  <a:lnTo>
                    <a:pt x="298634" y="1968499"/>
                  </a:lnTo>
                  <a:lnTo>
                    <a:pt x="323264" y="1981199"/>
                  </a:lnTo>
                  <a:lnTo>
                    <a:pt x="323264" y="2031999"/>
                  </a:lnTo>
                  <a:close/>
                </a:path>
                <a:path w="1733550" h="2946400">
                  <a:moveTo>
                    <a:pt x="233389" y="2044699"/>
                  </a:moveTo>
                  <a:lnTo>
                    <a:pt x="208760" y="2031999"/>
                  </a:lnTo>
                  <a:lnTo>
                    <a:pt x="208760" y="1981199"/>
                  </a:lnTo>
                  <a:lnTo>
                    <a:pt x="233389" y="1993899"/>
                  </a:lnTo>
                  <a:lnTo>
                    <a:pt x="233389" y="2044699"/>
                  </a:lnTo>
                  <a:close/>
                </a:path>
                <a:path w="1733550" h="2946400">
                  <a:moveTo>
                    <a:pt x="143515" y="2044699"/>
                  </a:moveTo>
                  <a:lnTo>
                    <a:pt x="118885" y="2031999"/>
                  </a:lnTo>
                  <a:lnTo>
                    <a:pt x="118885" y="1993899"/>
                  </a:lnTo>
                  <a:lnTo>
                    <a:pt x="143515" y="2006599"/>
                  </a:lnTo>
                  <a:lnTo>
                    <a:pt x="143515" y="2044699"/>
                  </a:lnTo>
                  <a:close/>
                </a:path>
                <a:path w="1733550" h="2946400">
                  <a:moveTo>
                    <a:pt x="368201" y="2057399"/>
                  </a:moveTo>
                  <a:lnTo>
                    <a:pt x="343572" y="2044699"/>
                  </a:lnTo>
                  <a:lnTo>
                    <a:pt x="343572" y="1993899"/>
                  </a:lnTo>
                  <a:lnTo>
                    <a:pt x="368201" y="2006599"/>
                  </a:lnTo>
                  <a:lnTo>
                    <a:pt x="368201" y="2057399"/>
                  </a:lnTo>
                  <a:close/>
                </a:path>
                <a:path w="1733550" h="2946400">
                  <a:moveTo>
                    <a:pt x="278327" y="2070099"/>
                  </a:moveTo>
                  <a:lnTo>
                    <a:pt x="253697" y="2057399"/>
                  </a:lnTo>
                  <a:lnTo>
                    <a:pt x="253697" y="2006599"/>
                  </a:lnTo>
                  <a:lnTo>
                    <a:pt x="278327" y="2019299"/>
                  </a:lnTo>
                  <a:lnTo>
                    <a:pt x="278327" y="2070099"/>
                  </a:lnTo>
                  <a:close/>
                </a:path>
                <a:path w="1733550" h="2946400">
                  <a:moveTo>
                    <a:pt x="188452" y="2082799"/>
                  </a:moveTo>
                  <a:lnTo>
                    <a:pt x="163822" y="2057399"/>
                  </a:lnTo>
                  <a:lnTo>
                    <a:pt x="163822" y="2019299"/>
                  </a:lnTo>
                  <a:lnTo>
                    <a:pt x="188452" y="2031999"/>
                  </a:lnTo>
                  <a:lnTo>
                    <a:pt x="188452" y="2082799"/>
                  </a:lnTo>
                  <a:close/>
                </a:path>
                <a:path w="1733550" h="2946400">
                  <a:moveTo>
                    <a:pt x="413139" y="2082799"/>
                  </a:moveTo>
                  <a:lnTo>
                    <a:pt x="388509" y="2070099"/>
                  </a:lnTo>
                  <a:lnTo>
                    <a:pt x="388509" y="2019299"/>
                  </a:lnTo>
                  <a:lnTo>
                    <a:pt x="413139" y="2031999"/>
                  </a:lnTo>
                  <a:lnTo>
                    <a:pt x="413139" y="2082799"/>
                  </a:lnTo>
                  <a:close/>
                </a:path>
                <a:path w="1733550" h="2946400">
                  <a:moveTo>
                    <a:pt x="323264" y="2095499"/>
                  </a:moveTo>
                  <a:lnTo>
                    <a:pt x="298634" y="2082799"/>
                  </a:lnTo>
                  <a:lnTo>
                    <a:pt x="298634" y="2031999"/>
                  </a:lnTo>
                  <a:lnTo>
                    <a:pt x="323264" y="2044699"/>
                  </a:lnTo>
                  <a:lnTo>
                    <a:pt x="323264" y="2095499"/>
                  </a:lnTo>
                  <a:close/>
                </a:path>
                <a:path w="1733550" h="2946400">
                  <a:moveTo>
                    <a:pt x="233389" y="2108199"/>
                  </a:moveTo>
                  <a:lnTo>
                    <a:pt x="208760" y="2082799"/>
                  </a:lnTo>
                  <a:lnTo>
                    <a:pt x="208760" y="2044699"/>
                  </a:lnTo>
                  <a:lnTo>
                    <a:pt x="233389" y="2057399"/>
                  </a:lnTo>
                  <a:lnTo>
                    <a:pt x="233389" y="2108199"/>
                  </a:lnTo>
                  <a:close/>
                </a:path>
                <a:path w="1733550" h="2946400">
                  <a:moveTo>
                    <a:pt x="458076" y="2108199"/>
                  </a:moveTo>
                  <a:lnTo>
                    <a:pt x="433446" y="2095499"/>
                  </a:lnTo>
                  <a:lnTo>
                    <a:pt x="433446" y="2044699"/>
                  </a:lnTo>
                  <a:lnTo>
                    <a:pt x="458076" y="2057399"/>
                  </a:lnTo>
                  <a:lnTo>
                    <a:pt x="458076" y="2108199"/>
                  </a:lnTo>
                  <a:close/>
                </a:path>
                <a:path w="1733550" h="2946400">
                  <a:moveTo>
                    <a:pt x="143515" y="2108199"/>
                  </a:moveTo>
                  <a:lnTo>
                    <a:pt x="118885" y="2095499"/>
                  </a:lnTo>
                  <a:lnTo>
                    <a:pt x="118885" y="2057399"/>
                  </a:lnTo>
                  <a:lnTo>
                    <a:pt x="143515" y="2070099"/>
                  </a:lnTo>
                  <a:lnTo>
                    <a:pt x="143515" y="2108199"/>
                  </a:lnTo>
                  <a:close/>
                </a:path>
                <a:path w="1733550" h="2946400">
                  <a:moveTo>
                    <a:pt x="368201" y="2120899"/>
                  </a:moveTo>
                  <a:lnTo>
                    <a:pt x="343572" y="2108199"/>
                  </a:lnTo>
                  <a:lnTo>
                    <a:pt x="343572" y="2057399"/>
                  </a:lnTo>
                  <a:lnTo>
                    <a:pt x="368201" y="2070099"/>
                  </a:lnTo>
                  <a:lnTo>
                    <a:pt x="368201" y="2120899"/>
                  </a:lnTo>
                  <a:close/>
                </a:path>
                <a:path w="1733550" h="2946400">
                  <a:moveTo>
                    <a:pt x="278327" y="2133599"/>
                  </a:moveTo>
                  <a:lnTo>
                    <a:pt x="253697" y="2108199"/>
                  </a:lnTo>
                  <a:lnTo>
                    <a:pt x="253697" y="2070099"/>
                  </a:lnTo>
                  <a:lnTo>
                    <a:pt x="278327" y="2082799"/>
                  </a:lnTo>
                  <a:lnTo>
                    <a:pt x="278327" y="2133599"/>
                  </a:lnTo>
                  <a:close/>
                </a:path>
                <a:path w="1733550" h="2946400">
                  <a:moveTo>
                    <a:pt x="503013" y="2133599"/>
                  </a:moveTo>
                  <a:lnTo>
                    <a:pt x="478384" y="2120899"/>
                  </a:lnTo>
                  <a:lnTo>
                    <a:pt x="478384" y="2070099"/>
                  </a:lnTo>
                  <a:lnTo>
                    <a:pt x="503013" y="2082799"/>
                  </a:lnTo>
                  <a:lnTo>
                    <a:pt x="503013" y="2133599"/>
                  </a:lnTo>
                  <a:close/>
                </a:path>
                <a:path w="1733550" h="2946400">
                  <a:moveTo>
                    <a:pt x="188452" y="2133599"/>
                  </a:moveTo>
                  <a:lnTo>
                    <a:pt x="163822" y="2120899"/>
                  </a:lnTo>
                  <a:lnTo>
                    <a:pt x="163822" y="2082799"/>
                  </a:lnTo>
                  <a:lnTo>
                    <a:pt x="188452" y="2095499"/>
                  </a:lnTo>
                  <a:lnTo>
                    <a:pt x="188452" y="2133599"/>
                  </a:lnTo>
                  <a:close/>
                </a:path>
                <a:path w="1733550" h="2946400">
                  <a:moveTo>
                    <a:pt x="413139" y="2146299"/>
                  </a:moveTo>
                  <a:lnTo>
                    <a:pt x="388509" y="2133599"/>
                  </a:lnTo>
                  <a:lnTo>
                    <a:pt x="388509" y="2082799"/>
                  </a:lnTo>
                  <a:lnTo>
                    <a:pt x="413139" y="2095499"/>
                  </a:lnTo>
                  <a:lnTo>
                    <a:pt x="413139" y="2146299"/>
                  </a:lnTo>
                  <a:close/>
                </a:path>
                <a:path w="1733550" h="2946400">
                  <a:moveTo>
                    <a:pt x="323264" y="2158999"/>
                  </a:moveTo>
                  <a:lnTo>
                    <a:pt x="298634" y="2146299"/>
                  </a:lnTo>
                  <a:lnTo>
                    <a:pt x="298634" y="2095499"/>
                  </a:lnTo>
                  <a:lnTo>
                    <a:pt x="323264" y="2108199"/>
                  </a:lnTo>
                  <a:lnTo>
                    <a:pt x="323264" y="2158999"/>
                  </a:lnTo>
                  <a:close/>
                </a:path>
                <a:path w="1733550" h="2946400">
                  <a:moveTo>
                    <a:pt x="233389" y="2158999"/>
                  </a:moveTo>
                  <a:lnTo>
                    <a:pt x="208760" y="2146299"/>
                  </a:lnTo>
                  <a:lnTo>
                    <a:pt x="208760" y="2108199"/>
                  </a:lnTo>
                  <a:lnTo>
                    <a:pt x="233389" y="2120899"/>
                  </a:lnTo>
                  <a:lnTo>
                    <a:pt x="233389" y="2158999"/>
                  </a:lnTo>
                  <a:close/>
                </a:path>
                <a:path w="1733550" h="2946400">
                  <a:moveTo>
                    <a:pt x="458076" y="2171699"/>
                  </a:moveTo>
                  <a:lnTo>
                    <a:pt x="433446" y="2158999"/>
                  </a:lnTo>
                  <a:lnTo>
                    <a:pt x="433446" y="2108199"/>
                  </a:lnTo>
                  <a:lnTo>
                    <a:pt x="458076" y="2120899"/>
                  </a:lnTo>
                  <a:lnTo>
                    <a:pt x="458076" y="2171699"/>
                  </a:lnTo>
                  <a:close/>
                </a:path>
                <a:path w="1733550" h="2946400">
                  <a:moveTo>
                    <a:pt x="143515" y="2171699"/>
                  </a:moveTo>
                  <a:lnTo>
                    <a:pt x="118885" y="2158999"/>
                  </a:lnTo>
                  <a:lnTo>
                    <a:pt x="118885" y="2120899"/>
                  </a:lnTo>
                  <a:lnTo>
                    <a:pt x="143515" y="2133599"/>
                  </a:lnTo>
                  <a:lnTo>
                    <a:pt x="143515" y="2171699"/>
                  </a:lnTo>
                  <a:close/>
                </a:path>
                <a:path w="1733550" h="2946400">
                  <a:moveTo>
                    <a:pt x="368201" y="2184399"/>
                  </a:moveTo>
                  <a:lnTo>
                    <a:pt x="343572" y="2171699"/>
                  </a:lnTo>
                  <a:lnTo>
                    <a:pt x="343572" y="2120899"/>
                  </a:lnTo>
                  <a:lnTo>
                    <a:pt x="368201" y="2133599"/>
                  </a:lnTo>
                  <a:lnTo>
                    <a:pt x="368201" y="2184399"/>
                  </a:lnTo>
                  <a:close/>
                </a:path>
                <a:path w="1733550" h="2946400">
                  <a:moveTo>
                    <a:pt x="278327" y="2197099"/>
                  </a:moveTo>
                  <a:lnTo>
                    <a:pt x="253697" y="2171699"/>
                  </a:lnTo>
                  <a:lnTo>
                    <a:pt x="253697" y="2133599"/>
                  </a:lnTo>
                  <a:lnTo>
                    <a:pt x="278327" y="2146299"/>
                  </a:lnTo>
                  <a:lnTo>
                    <a:pt x="278327" y="2197099"/>
                  </a:lnTo>
                  <a:close/>
                </a:path>
                <a:path w="1733550" h="2946400">
                  <a:moveTo>
                    <a:pt x="503013" y="2197099"/>
                  </a:moveTo>
                  <a:lnTo>
                    <a:pt x="478384" y="2184399"/>
                  </a:lnTo>
                  <a:lnTo>
                    <a:pt x="478384" y="2133599"/>
                  </a:lnTo>
                  <a:lnTo>
                    <a:pt x="503013" y="2146299"/>
                  </a:lnTo>
                  <a:lnTo>
                    <a:pt x="503013" y="2197099"/>
                  </a:lnTo>
                  <a:close/>
                </a:path>
                <a:path w="1733550" h="2946400">
                  <a:moveTo>
                    <a:pt x="188452" y="2197099"/>
                  </a:moveTo>
                  <a:lnTo>
                    <a:pt x="163822" y="2184399"/>
                  </a:lnTo>
                  <a:lnTo>
                    <a:pt x="163822" y="2146299"/>
                  </a:lnTo>
                  <a:lnTo>
                    <a:pt x="188452" y="2158999"/>
                  </a:lnTo>
                  <a:lnTo>
                    <a:pt x="188452" y="2197099"/>
                  </a:lnTo>
                  <a:close/>
                </a:path>
                <a:path w="1733550" h="2946400">
                  <a:moveTo>
                    <a:pt x="413139" y="2209799"/>
                  </a:moveTo>
                  <a:lnTo>
                    <a:pt x="388509" y="2197099"/>
                  </a:lnTo>
                  <a:lnTo>
                    <a:pt x="388509" y="2146299"/>
                  </a:lnTo>
                  <a:lnTo>
                    <a:pt x="413139" y="2158999"/>
                  </a:lnTo>
                  <a:lnTo>
                    <a:pt x="413139" y="2209799"/>
                  </a:lnTo>
                  <a:close/>
                </a:path>
                <a:path w="1733550" h="2946400">
                  <a:moveTo>
                    <a:pt x="323264" y="2222499"/>
                  </a:moveTo>
                  <a:lnTo>
                    <a:pt x="298634" y="2197099"/>
                  </a:lnTo>
                  <a:lnTo>
                    <a:pt x="298634" y="2158999"/>
                  </a:lnTo>
                  <a:lnTo>
                    <a:pt x="323264" y="2171699"/>
                  </a:lnTo>
                  <a:lnTo>
                    <a:pt x="323264" y="2222499"/>
                  </a:lnTo>
                  <a:close/>
                </a:path>
                <a:path w="1733550" h="2946400">
                  <a:moveTo>
                    <a:pt x="143515" y="2235199"/>
                  </a:moveTo>
                  <a:lnTo>
                    <a:pt x="118885" y="2222499"/>
                  </a:lnTo>
                  <a:lnTo>
                    <a:pt x="118885" y="2171699"/>
                  </a:lnTo>
                  <a:lnTo>
                    <a:pt x="143515" y="2197099"/>
                  </a:lnTo>
                  <a:lnTo>
                    <a:pt x="143515" y="2235199"/>
                  </a:lnTo>
                  <a:close/>
                </a:path>
                <a:path w="1733550" h="2946400">
                  <a:moveTo>
                    <a:pt x="233389" y="2222499"/>
                  </a:moveTo>
                  <a:lnTo>
                    <a:pt x="208760" y="2209799"/>
                  </a:lnTo>
                  <a:lnTo>
                    <a:pt x="208760" y="2171699"/>
                  </a:lnTo>
                  <a:lnTo>
                    <a:pt x="233389" y="2184399"/>
                  </a:lnTo>
                  <a:lnTo>
                    <a:pt x="233389" y="2222499"/>
                  </a:lnTo>
                  <a:close/>
                </a:path>
                <a:path w="1733550" h="2946400">
                  <a:moveTo>
                    <a:pt x="458076" y="2235199"/>
                  </a:moveTo>
                  <a:lnTo>
                    <a:pt x="433446" y="2222499"/>
                  </a:lnTo>
                  <a:lnTo>
                    <a:pt x="433446" y="2171699"/>
                  </a:lnTo>
                  <a:lnTo>
                    <a:pt x="458076" y="2184399"/>
                  </a:lnTo>
                  <a:lnTo>
                    <a:pt x="458076" y="2235199"/>
                  </a:lnTo>
                  <a:close/>
                </a:path>
                <a:path w="1733550" h="2946400">
                  <a:moveTo>
                    <a:pt x="368201" y="2247899"/>
                  </a:moveTo>
                  <a:lnTo>
                    <a:pt x="343572" y="2222499"/>
                  </a:lnTo>
                  <a:lnTo>
                    <a:pt x="343572" y="2184399"/>
                  </a:lnTo>
                  <a:lnTo>
                    <a:pt x="368201" y="2197099"/>
                  </a:lnTo>
                  <a:lnTo>
                    <a:pt x="368201" y="2247899"/>
                  </a:lnTo>
                  <a:close/>
                </a:path>
                <a:path w="1733550" h="2946400">
                  <a:moveTo>
                    <a:pt x="188452" y="2260599"/>
                  </a:moveTo>
                  <a:lnTo>
                    <a:pt x="163822" y="2247899"/>
                  </a:lnTo>
                  <a:lnTo>
                    <a:pt x="163822" y="2197099"/>
                  </a:lnTo>
                  <a:lnTo>
                    <a:pt x="188452" y="2222499"/>
                  </a:lnTo>
                  <a:lnTo>
                    <a:pt x="188452" y="2260599"/>
                  </a:lnTo>
                  <a:close/>
                </a:path>
                <a:path w="1733550" h="2946400">
                  <a:moveTo>
                    <a:pt x="278327" y="2247899"/>
                  </a:moveTo>
                  <a:lnTo>
                    <a:pt x="253697" y="2235199"/>
                  </a:lnTo>
                  <a:lnTo>
                    <a:pt x="253697" y="2197099"/>
                  </a:lnTo>
                  <a:lnTo>
                    <a:pt x="278327" y="2209799"/>
                  </a:lnTo>
                  <a:lnTo>
                    <a:pt x="278327" y="2247899"/>
                  </a:lnTo>
                  <a:close/>
                </a:path>
                <a:path w="1733550" h="2946400">
                  <a:moveTo>
                    <a:pt x="503013" y="2260599"/>
                  </a:moveTo>
                  <a:lnTo>
                    <a:pt x="478384" y="2247899"/>
                  </a:lnTo>
                  <a:lnTo>
                    <a:pt x="478384" y="2197099"/>
                  </a:lnTo>
                  <a:lnTo>
                    <a:pt x="503013" y="2209799"/>
                  </a:lnTo>
                  <a:lnTo>
                    <a:pt x="503013" y="2260599"/>
                  </a:lnTo>
                  <a:close/>
                </a:path>
                <a:path w="1733550" h="2946400">
                  <a:moveTo>
                    <a:pt x="413139" y="2273299"/>
                  </a:moveTo>
                  <a:lnTo>
                    <a:pt x="388509" y="2247899"/>
                  </a:lnTo>
                  <a:lnTo>
                    <a:pt x="388509" y="2209799"/>
                  </a:lnTo>
                  <a:lnTo>
                    <a:pt x="413139" y="2222499"/>
                  </a:lnTo>
                  <a:lnTo>
                    <a:pt x="413139" y="2273299"/>
                  </a:lnTo>
                  <a:close/>
                </a:path>
                <a:path w="1733550" h="2946400">
                  <a:moveTo>
                    <a:pt x="233389" y="2285999"/>
                  </a:moveTo>
                  <a:lnTo>
                    <a:pt x="208760" y="2273299"/>
                  </a:lnTo>
                  <a:lnTo>
                    <a:pt x="208760" y="2222499"/>
                  </a:lnTo>
                  <a:lnTo>
                    <a:pt x="233389" y="2247899"/>
                  </a:lnTo>
                  <a:lnTo>
                    <a:pt x="233389" y="2285999"/>
                  </a:lnTo>
                  <a:close/>
                </a:path>
                <a:path w="1733550" h="2946400">
                  <a:moveTo>
                    <a:pt x="323264" y="2273299"/>
                  </a:moveTo>
                  <a:lnTo>
                    <a:pt x="298634" y="2260599"/>
                  </a:lnTo>
                  <a:lnTo>
                    <a:pt x="298634" y="2222499"/>
                  </a:lnTo>
                  <a:lnTo>
                    <a:pt x="323264" y="2235199"/>
                  </a:lnTo>
                  <a:lnTo>
                    <a:pt x="323264" y="2273299"/>
                  </a:lnTo>
                  <a:close/>
                </a:path>
                <a:path w="1733550" h="2946400">
                  <a:moveTo>
                    <a:pt x="458076" y="2298699"/>
                  </a:moveTo>
                  <a:lnTo>
                    <a:pt x="433446" y="2285999"/>
                  </a:lnTo>
                  <a:lnTo>
                    <a:pt x="433446" y="2235199"/>
                  </a:lnTo>
                  <a:lnTo>
                    <a:pt x="458076" y="2247899"/>
                  </a:lnTo>
                  <a:lnTo>
                    <a:pt x="458076" y="2298699"/>
                  </a:lnTo>
                  <a:close/>
                </a:path>
                <a:path w="1733550" h="2946400">
                  <a:moveTo>
                    <a:pt x="143515" y="2298699"/>
                  </a:moveTo>
                  <a:lnTo>
                    <a:pt x="118885" y="2285999"/>
                  </a:lnTo>
                  <a:lnTo>
                    <a:pt x="118885" y="2247899"/>
                  </a:lnTo>
                  <a:lnTo>
                    <a:pt x="143515" y="2260599"/>
                  </a:lnTo>
                  <a:lnTo>
                    <a:pt x="143515" y="2298699"/>
                  </a:lnTo>
                  <a:close/>
                </a:path>
                <a:path w="1733550" h="2946400">
                  <a:moveTo>
                    <a:pt x="368201" y="2298699"/>
                  </a:moveTo>
                  <a:lnTo>
                    <a:pt x="343572" y="2285999"/>
                  </a:lnTo>
                  <a:lnTo>
                    <a:pt x="343572" y="2247899"/>
                  </a:lnTo>
                  <a:lnTo>
                    <a:pt x="368201" y="2260599"/>
                  </a:lnTo>
                  <a:lnTo>
                    <a:pt x="368201" y="2298699"/>
                  </a:lnTo>
                  <a:close/>
                </a:path>
                <a:path w="1733550" h="2946400">
                  <a:moveTo>
                    <a:pt x="278327" y="2311399"/>
                  </a:moveTo>
                  <a:lnTo>
                    <a:pt x="253697" y="2298699"/>
                  </a:lnTo>
                  <a:lnTo>
                    <a:pt x="253697" y="2260599"/>
                  </a:lnTo>
                  <a:lnTo>
                    <a:pt x="278327" y="2273299"/>
                  </a:lnTo>
                  <a:lnTo>
                    <a:pt x="278327" y="2311399"/>
                  </a:lnTo>
                  <a:close/>
                </a:path>
                <a:path w="1733550" h="2946400">
                  <a:moveTo>
                    <a:pt x="503013" y="2324099"/>
                  </a:moveTo>
                  <a:lnTo>
                    <a:pt x="478384" y="2311399"/>
                  </a:lnTo>
                  <a:lnTo>
                    <a:pt x="478384" y="2260599"/>
                  </a:lnTo>
                  <a:lnTo>
                    <a:pt x="503013" y="2273299"/>
                  </a:lnTo>
                  <a:lnTo>
                    <a:pt x="503013" y="2324099"/>
                  </a:lnTo>
                  <a:close/>
                </a:path>
                <a:path w="1733550" h="2946400">
                  <a:moveTo>
                    <a:pt x="188452" y="2324099"/>
                  </a:moveTo>
                  <a:lnTo>
                    <a:pt x="163822" y="2311399"/>
                  </a:lnTo>
                  <a:lnTo>
                    <a:pt x="163822" y="2273299"/>
                  </a:lnTo>
                  <a:lnTo>
                    <a:pt x="188452" y="2285999"/>
                  </a:lnTo>
                  <a:lnTo>
                    <a:pt x="188452" y="2324099"/>
                  </a:lnTo>
                  <a:close/>
                </a:path>
                <a:path w="1733550" h="2946400">
                  <a:moveTo>
                    <a:pt x="413139" y="2336799"/>
                  </a:moveTo>
                  <a:lnTo>
                    <a:pt x="388509" y="2311399"/>
                  </a:lnTo>
                  <a:lnTo>
                    <a:pt x="388509" y="2273299"/>
                  </a:lnTo>
                  <a:lnTo>
                    <a:pt x="413139" y="2285999"/>
                  </a:lnTo>
                  <a:lnTo>
                    <a:pt x="413139" y="2336799"/>
                  </a:lnTo>
                  <a:close/>
                </a:path>
                <a:path w="1733550" h="2946400">
                  <a:moveTo>
                    <a:pt x="323264" y="2336799"/>
                  </a:moveTo>
                  <a:lnTo>
                    <a:pt x="298634" y="2324099"/>
                  </a:lnTo>
                  <a:lnTo>
                    <a:pt x="298634" y="2285999"/>
                  </a:lnTo>
                  <a:lnTo>
                    <a:pt x="323264" y="2298699"/>
                  </a:lnTo>
                  <a:lnTo>
                    <a:pt x="323264" y="2336799"/>
                  </a:lnTo>
                  <a:close/>
                </a:path>
                <a:path w="1733550" h="2946400">
                  <a:moveTo>
                    <a:pt x="233389" y="2349499"/>
                  </a:moveTo>
                  <a:lnTo>
                    <a:pt x="208760" y="2336799"/>
                  </a:lnTo>
                  <a:lnTo>
                    <a:pt x="208760" y="2298699"/>
                  </a:lnTo>
                  <a:lnTo>
                    <a:pt x="233389" y="2311399"/>
                  </a:lnTo>
                  <a:lnTo>
                    <a:pt x="233389" y="2349499"/>
                  </a:lnTo>
                  <a:close/>
                </a:path>
                <a:path w="1733550" h="2946400">
                  <a:moveTo>
                    <a:pt x="458076" y="2362199"/>
                  </a:moveTo>
                  <a:lnTo>
                    <a:pt x="433446" y="2336799"/>
                  </a:lnTo>
                  <a:lnTo>
                    <a:pt x="433446" y="2298699"/>
                  </a:lnTo>
                  <a:lnTo>
                    <a:pt x="458076" y="2311399"/>
                  </a:lnTo>
                  <a:lnTo>
                    <a:pt x="458076" y="2362199"/>
                  </a:lnTo>
                  <a:close/>
                </a:path>
                <a:path w="1733550" h="2946400">
                  <a:moveTo>
                    <a:pt x="368201" y="2362199"/>
                  </a:moveTo>
                  <a:lnTo>
                    <a:pt x="343572" y="2349499"/>
                  </a:lnTo>
                  <a:lnTo>
                    <a:pt x="343572" y="2311399"/>
                  </a:lnTo>
                  <a:lnTo>
                    <a:pt x="368201" y="2324099"/>
                  </a:lnTo>
                  <a:lnTo>
                    <a:pt x="368201" y="2362199"/>
                  </a:lnTo>
                  <a:close/>
                </a:path>
                <a:path w="1733550" h="2946400">
                  <a:moveTo>
                    <a:pt x="278327" y="2374899"/>
                  </a:moveTo>
                  <a:lnTo>
                    <a:pt x="253697" y="2362199"/>
                  </a:lnTo>
                  <a:lnTo>
                    <a:pt x="253697" y="2324099"/>
                  </a:lnTo>
                  <a:lnTo>
                    <a:pt x="278327" y="2336799"/>
                  </a:lnTo>
                  <a:lnTo>
                    <a:pt x="278327" y="2374899"/>
                  </a:lnTo>
                  <a:close/>
                </a:path>
                <a:path w="1733550" h="2946400">
                  <a:moveTo>
                    <a:pt x="503013" y="2387599"/>
                  </a:moveTo>
                  <a:lnTo>
                    <a:pt x="478384" y="2362199"/>
                  </a:lnTo>
                  <a:lnTo>
                    <a:pt x="478384" y="2324099"/>
                  </a:lnTo>
                  <a:lnTo>
                    <a:pt x="503013" y="2336799"/>
                  </a:lnTo>
                  <a:lnTo>
                    <a:pt x="503013" y="2387599"/>
                  </a:lnTo>
                  <a:close/>
                </a:path>
                <a:path w="1733550" h="2946400">
                  <a:moveTo>
                    <a:pt x="413139" y="2387599"/>
                  </a:moveTo>
                  <a:lnTo>
                    <a:pt x="388509" y="2374899"/>
                  </a:lnTo>
                  <a:lnTo>
                    <a:pt x="388509" y="2336799"/>
                  </a:lnTo>
                  <a:lnTo>
                    <a:pt x="413139" y="2349499"/>
                  </a:lnTo>
                  <a:lnTo>
                    <a:pt x="413139" y="2387599"/>
                  </a:lnTo>
                  <a:close/>
                </a:path>
                <a:path w="1733550" h="2946400">
                  <a:moveTo>
                    <a:pt x="323264" y="2400299"/>
                  </a:moveTo>
                  <a:lnTo>
                    <a:pt x="298634" y="2387599"/>
                  </a:lnTo>
                  <a:lnTo>
                    <a:pt x="298634" y="2349499"/>
                  </a:lnTo>
                  <a:lnTo>
                    <a:pt x="323264" y="2362199"/>
                  </a:lnTo>
                  <a:lnTo>
                    <a:pt x="323264" y="2400299"/>
                  </a:lnTo>
                  <a:close/>
                </a:path>
                <a:path w="1733550" h="2946400">
                  <a:moveTo>
                    <a:pt x="458076" y="2412999"/>
                  </a:moveTo>
                  <a:lnTo>
                    <a:pt x="433446" y="2400299"/>
                  </a:lnTo>
                  <a:lnTo>
                    <a:pt x="433446" y="2362199"/>
                  </a:lnTo>
                  <a:lnTo>
                    <a:pt x="458076" y="2374899"/>
                  </a:lnTo>
                  <a:lnTo>
                    <a:pt x="458076" y="2412999"/>
                  </a:lnTo>
                  <a:close/>
                </a:path>
                <a:path w="1733550" h="2946400">
                  <a:moveTo>
                    <a:pt x="872754" y="2933699"/>
                  </a:moveTo>
                  <a:lnTo>
                    <a:pt x="860913" y="2933699"/>
                  </a:lnTo>
                  <a:lnTo>
                    <a:pt x="860972" y="2857499"/>
                  </a:lnTo>
                  <a:lnTo>
                    <a:pt x="11781" y="2374899"/>
                  </a:lnTo>
                  <a:lnTo>
                    <a:pt x="34031" y="2374899"/>
                  </a:lnTo>
                  <a:lnTo>
                    <a:pt x="790517" y="2806699"/>
                  </a:lnTo>
                  <a:lnTo>
                    <a:pt x="802314" y="2806699"/>
                  </a:lnTo>
                  <a:lnTo>
                    <a:pt x="802299" y="2819399"/>
                  </a:lnTo>
                  <a:lnTo>
                    <a:pt x="860972" y="2844799"/>
                  </a:lnTo>
                  <a:lnTo>
                    <a:pt x="895091" y="2844799"/>
                  </a:lnTo>
                  <a:lnTo>
                    <a:pt x="872754" y="2857499"/>
                  </a:lnTo>
                  <a:lnTo>
                    <a:pt x="872754" y="2933699"/>
                  </a:lnTo>
                  <a:close/>
                </a:path>
                <a:path w="1733550" h="2946400">
                  <a:moveTo>
                    <a:pt x="368201" y="2425699"/>
                  </a:moveTo>
                  <a:lnTo>
                    <a:pt x="343572" y="2412999"/>
                  </a:lnTo>
                  <a:lnTo>
                    <a:pt x="343572" y="2374899"/>
                  </a:lnTo>
                  <a:lnTo>
                    <a:pt x="368201" y="2387599"/>
                  </a:lnTo>
                  <a:lnTo>
                    <a:pt x="368201" y="2425699"/>
                  </a:lnTo>
                  <a:close/>
                </a:path>
                <a:path w="1733550" h="2946400">
                  <a:moveTo>
                    <a:pt x="1680264" y="2476499"/>
                  </a:moveTo>
                  <a:lnTo>
                    <a:pt x="1665404" y="2476499"/>
                  </a:lnTo>
                  <a:lnTo>
                    <a:pt x="1721531" y="2438399"/>
                  </a:lnTo>
                  <a:lnTo>
                    <a:pt x="1721531" y="2374899"/>
                  </a:lnTo>
                  <a:lnTo>
                    <a:pt x="1733306" y="2374899"/>
                  </a:lnTo>
                  <a:lnTo>
                    <a:pt x="1733313" y="2451099"/>
                  </a:lnTo>
                  <a:lnTo>
                    <a:pt x="1680264" y="2476499"/>
                  </a:lnTo>
                  <a:close/>
                </a:path>
                <a:path w="1733550" h="2946400">
                  <a:moveTo>
                    <a:pt x="503013" y="2438399"/>
                  </a:moveTo>
                  <a:lnTo>
                    <a:pt x="478384" y="2425699"/>
                  </a:lnTo>
                  <a:lnTo>
                    <a:pt x="478384" y="2387599"/>
                  </a:lnTo>
                  <a:lnTo>
                    <a:pt x="503013" y="2400299"/>
                  </a:lnTo>
                  <a:lnTo>
                    <a:pt x="503013" y="2438399"/>
                  </a:lnTo>
                  <a:close/>
                </a:path>
                <a:path w="1733550" h="2946400">
                  <a:moveTo>
                    <a:pt x="413139" y="2451099"/>
                  </a:moveTo>
                  <a:lnTo>
                    <a:pt x="388509" y="2438399"/>
                  </a:lnTo>
                  <a:lnTo>
                    <a:pt x="388509" y="2400299"/>
                  </a:lnTo>
                  <a:lnTo>
                    <a:pt x="413139" y="2412999"/>
                  </a:lnTo>
                  <a:lnTo>
                    <a:pt x="413139" y="2451099"/>
                  </a:lnTo>
                  <a:close/>
                </a:path>
                <a:path w="1733550" h="2946400">
                  <a:moveTo>
                    <a:pt x="458076" y="2476499"/>
                  </a:moveTo>
                  <a:lnTo>
                    <a:pt x="433446" y="2463799"/>
                  </a:lnTo>
                  <a:lnTo>
                    <a:pt x="433446" y="2425699"/>
                  </a:lnTo>
                  <a:lnTo>
                    <a:pt x="458076" y="2438399"/>
                  </a:lnTo>
                  <a:lnTo>
                    <a:pt x="458076" y="2476499"/>
                  </a:lnTo>
                  <a:close/>
                </a:path>
                <a:path w="1733550" h="2946400">
                  <a:moveTo>
                    <a:pt x="890891" y="2933699"/>
                  </a:moveTo>
                  <a:lnTo>
                    <a:pt x="872754" y="2933699"/>
                  </a:lnTo>
                  <a:lnTo>
                    <a:pt x="928349" y="2895599"/>
                  </a:lnTo>
                  <a:lnTo>
                    <a:pt x="931484" y="2882899"/>
                  </a:lnTo>
                  <a:lnTo>
                    <a:pt x="938821" y="2857499"/>
                  </a:lnTo>
                  <a:lnTo>
                    <a:pt x="949921" y="2844799"/>
                  </a:lnTo>
                  <a:lnTo>
                    <a:pt x="964346" y="2832099"/>
                  </a:lnTo>
                  <a:lnTo>
                    <a:pt x="1665285" y="2438399"/>
                  </a:lnTo>
                  <a:lnTo>
                    <a:pt x="1665325" y="2451099"/>
                  </a:lnTo>
                  <a:lnTo>
                    <a:pt x="1653562" y="2451099"/>
                  </a:lnTo>
                  <a:lnTo>
                    <a:pt x="970267" y="2844799"/>
                  </a:lnTo>
                  <a:lnTo>
                    <a:pt x="957681" y="2857499"/>
                  </a:lnTo>
                  <a:lnTo>
                    <a:pt x="948175" y="2870199"/>
                  </a:lnTo>
                  <a:lnTo>
                    <a:pt x="942167" y="2882899"/>
                  </a:lnTo>
                  <a:lnTo>
                    <a:pt x="940071" y="2895599"/>
                  </a:lnTo>
                  <a:lnTo>
                    <a:pt x="940071" y="2908299"/>
                  </a:lnTo>
                  <a:lnTo>
                    <a:pt x="890891" y="2933699"/>
                  </a:lnTo>
                  <a:close/>
                </a:path>
                <a:path w="1733550" h="2946400">
                  <a:moveTo>
                    <a:pt x="866301" y="2946399"/>
                  </a:moveTo>
                  <a:lnTo>
                    <a:pt x="792530" y="2908299"/>
                  </a:lnTo>
                  <a:lnTo>
                    <a:pt x="792530" y="2895599"/>
                  </a:lnTo>
                  <a:lnTo>
                    <a:pt x="790435" y="2882899"/>
                  </a:lnTo>
                  <a:lnTo>
                    <a:pt x="784426" y="2870199"/>
                  </a:lnTo>
                  <a:lnTo>
                    <a:pt x="774921" y="2857499"/>
                  </a:lnTo>
                  <a:lnTo>
                    <a:pt x="762335" y="2844799"/>
                  </a:lnTo>
                  <a:lnTo>
                    <a:pt x="103965" y="2463799"/>
                  </a:lnTo>
                  <a:lnTo>
                    <a:pt x="81822" y="2463799"/>
                  </a:lnTo>
                  <a:lnTo>
                    <a:pt x="88662" y="2451099"/>
                  </a:lnTo>
                  <a:lnTo>
                    <a:pt x="102986" y="2451099"/>
                  </a:lnTo>
                  <a:lnTo>
                    <a:pt x="109827" y="2463799"/>
                  </a:lnTo>
                  <a:lnTo>
                    <a:pt x="768197" y="2832099"/>
                  </a:lnTo>
                  <a:lnTo>
                    <a:pt x="782622" y="2844799"/>
                  </a:lnTo>
                  <a:lnTo>
                    <a:pt x="793722" y="2857499"/>
                  </a:lnTo>
                  <a:lnTo>
                    <a:pt x="801059" y="2882899"/>
                  </a:lnTo>
                  <a:lnTo>
                    <a:pt x="804194" y="2895599"/>
                  </a:lnTo>
                  <a:lnTo>
                    <a:pt x="860913" y="2933699"/>
                  </a:lnTo>
                  <a:lnTo>
                    <a:pt x="890891" y="2933699"/>
                  </a:lnTo>
                  <a:lnTo>
                    <a:pt x="866301" y="2946399"/>
                  </a:lnTo>
                  <a:close/>
                </a:path>
                <a:path w="1733550" h="2946400">
                  <a:moveTo>
                    <a:pt x="503013" y="2501899"/>
                  </a:moveTo>
                  <a:lnTo>
                    <a:pt x="478384" y="2489199"/>
                  </a:lnTo>
                  <a:lnTo>
                    <a:pt x="478384" y="2451099"/>
                  </a:lnTo>
                  <a:lnTo>
                    <a:pt x="503013" y="2463799"/>
                  </a:lnTo>
                  <a:lnTo>
                    <a:pt x="503013" y="2501899"/>
                  </a:lnTo>
                  <a:close/>
                </a:path>
                <a:path w="1733550" h="2946400">
                  <a:moveTo>
                    <a:pt x="1653740" y="2489199"/>
                  </a:moveTo>
                  <a:lnTo>
                    <a:pt x="1653644" y="2476499"/>
                  </a:lnTo>
                  <a:lnTo>
                    <a:pt x="1653562" y="2451099"/>
                  </a:lnTo>
                  <a:lnTo>
                    <a:pt x="1665325" y="2451099"/>
                  </a:lnTo>
                  <a:lnTo>
                    <a:pt x="1665404" y="2476499"/>
                  </a:lnTo>
                  <a:lnTo>
                    <a:pt x="1680264" y="2476499"/>
                  </a:lnTo>
                  <a:lnTo>
                    <a:pt x="1653740" y="2489199"/>
                  </a:lnTo>
                  <a:close/>
                </a:path>
                <a:path w="1733550" h="2946400">
                  <a:moveTo>
                    <a:pt x="82651" y="2476499"/>
                  </a:moveTo>
                  <a:lnTo>
                    <a:pt x="69389" y="2476499"/>
                  </a:lnTo>
                  <a:lnTo>
                    <a:pt x="71579" y="2463799"/>
                  </a:lnTo>
                  <a:lnTo>
                    <a:pt x="87743" y="2463799"/>
                  </a:lnTo>
                  <a:lnTo>
                    <a:pt x="82651" y="2476499"/>
                  </a:lnTo>
                  <a:close/>
                </a:path>
              </a:pathLst>
            </a:custGeom>
            <a:solidFill>
              <a:srgbClr val="1B004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8" name="object 3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94827" y="1028700"/>
            <a:ext cx="2933699" cy="2581274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59332" y="5373750"/>
            <a:ext cx="3399636" cy="30921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064945" y="3806387"/>
            <a:ext cx="2221865" cy="2221865"/>
            <a:chOff x="7064945" y="3806387"/>
            <a:chExt cx="2221865" cy="2221865"/>
          </a:xfrm>
        </p:grpSpPr>
        <p:sp>
          <p:nvSpPr>
            <p:cNvPr id="3" name="object 3" descr=""/>
            <p:cNvSpPr/>
            <p:nvPr/>
          </p:nvSpPr>
          <p:spPr>
            <a:xfrm>
              <a:off x="7126247" y="3867689"/>
              <a:ext cx="2099310" cy="2099310"/>
            </a:xfrm>
            <a:custGeom>
              <a:avLst/>
              <a:gdLst/>
              <a:ahLst/>
              <a:cxnLst/>
              <a:rect l="l" t="t" r="r" b="b"/>
              <a:pathLst>
                <a:path w="2099309" h="2099310">
                  <a:moveTo>
                    <a:pt x="1049490" y="0"/>
                  </a:moveTo>
                  <a:lnTo>
                    <a:pt x="1046425" y="79271"/>
                  </a:lnTo>
                  <a:lnTo>
                    <a:pt x="1039682" y="298540"/>
                  </a:lnTo>
                  <a:lnTo>
                    <a:pt x="1032939" y="629993"/>
                  </a:lnTo>
                  <a:lnTo>
                    <a:pt x="1029873" y="1045812"/>
                  </a:lnTo>
                  <a:lnTo>
                    <a:pt x="1032939" y="1462781"/>
                  </a:lnTo>
                  <a:lnTo>
                    <a:pt x="1039682" y="1796762"/>
                  </a:lnTo>
                  <a:lnTo>
                    <a:pt x="1046425" y="2018560"/>
                  </a:lnTo>
                  <a:lnTo>
                    <a:pt x="1049490" y="2098981"/>
                  </a:lnTo>
                </a:path>
                <a:path w="2099309" h="2099310">
                  <a:moveTo>
                    <a:pt x="188297" y="449539"/>
                  </a:moveTo>
                  <a:lnTo>
                    <a:pt x="457420" y="449539"/>
                  </a:lnTo>
                  <a:lnTo>
                    <a:pt x="1049489" y="449539"/>
                  </a:lnTo>
                  <a:lnTo>
                    <a:pt x="1641558" y="449539"/>
                  </a:lnTo>
                  <a:lnTo>
                    <a:pt x="1910681" y="449539"/>
                  </a:lnTo>
                </a:path>
                <a:path w="2099309" h="2099310">
                  <a:moveTo>
                    <a:pt x="188297" y="1648607"/>
                  </a:moveTo>
                  <a:lnTo>
                    <a:pt x="457420" y="1648607"/>
                  </a:lnTo>
                  <a:lnTo>
                    <a:pt x="1049489" y="1648607"/>
                  </a:lnTo>
                  <a:lnTo>
                    <a:pt x="1641558" y="1648607"/>
                  </a:lnTo>
                  <a:lnTo>
                    <a:pt x="1910681" y="1648607"/>
                  </a:lnTo>
                </a:path>
                <a:path w="2099309" h="2099310">
                  <a:moveTo>
                    <a:pt x="2098981" y="1049490"/>
                  </a:moveTo>
                  <a:lnTo>
                    <a:pt x="1771015" y="1049490"/>
                  </a:lnTo>
                  <a:lnTo>
                    <a:pt x="1049490" y="1049490"/>
                  </a:lnTo>
                  <a:lnTo>
                    <a:pt x="327965" y="1049490"/>
                  </a:lnTo>
                  <a:lnTo>
                    <a:pt x="0" y="1049490"/>
                  </a:lnTo>
                </a:path>
              </a:pathLst>
            </a:custGeom>
            <a:ln w="110343">
              <a:solidFill>
                <a:srgbClr val="AFE1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588465" y="3882401"/>
              <a:ext cx="446405" cy="2075180"/>
            </a:xfrm>
            <a:custGeom>
              <a:avLst/>
              <a:gdLst/>
              <a:ahLst/>
              <a:cxnLst/>
              <a:rect l="l" t="t" r="r" b="b"/>
              <a:pathLst>
                <a:path w="446404" h="2075179">
                  <a:moveTo>
                    <a:pt x="446200" y="0"/>
                  </a:moveTo>
                  <a:lnTo>
                    <a:pt x="376481" y="59041"/>
                  </a:lnTo>
                  <a:lnTo>
                    <a:pt x="223100" y="243369"/>
                  </a:lnTo>
                  <a:lnTo>
                    <a:pt x="69718" y="563787"/>
                  </a:lnTo>
                  <a:lnTo>
                    <a:pt x="0" y="1031100"/>
                  </a:lnTo>
                  <a:lnTo>
                    <a:pt x="69718" y="1500389"/>
                  </a:lnTo>
                  <a:lnTo>
                    <a:pt x="223100" y="1825154"/>
                  </a:lnTo>
                  <a:lnTo>
                    <a:pt x="376481" y="2013830"/>
                  </a:lnTo>
                  <a:lnTo>
                    <a:pt x="446200" y="2074847"/>
                  </a:lnTo>
                </a:path>
              </a:pathLst>
            </a:custGeom>
            <a:ln w="110343">
              <a:solidFill>
                <a:srgbClr val="AFE1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316733" y="3882401"/>
              <a:ext cx="912494" cy="2075180"/>
            </a:xfrm>
            <a:custGeom>
              <a:avLst/>
              <a:gdLst/>
              <a:ahLst/>
              <a:cxnLst/>
              <a:rect l="l" t="t" r="r" b="b"/>
              <a:pathLst>
                <a:path w="912495" h="2075179">
                  <a:moveTo>
                    <a:pt x="132412" y="14712"/>
                  </a:moveTo>
                  <a:lnTo>
                    <a:pt x="253214" y="63176"/>
                  </a:lnTo>
                  <a:lnTo>
                    <a:pt x="519524" y="228632"/>
                  </a:lnTo>
                  <a:lnTo>
                    <a:pt x="787199" y="541176"/>
                  </a:lnTo>
                  <a:lnTo>
                    <a:pt x="912095" y="1030906"/>
                  </a:lnTo>
                  <a:lnTo>
                    <a:pt x="788859" y="1535236"/>
                  </a:lnTo>
                  <a:lnTo>
                    <a:pt x="510374" y="1850865"/>
                  </a:lnTo>
                  <a:lnTo>
                    <a:pt x="230472" y="2013822"/>
                  </a:lnTo>
                  <a:lnTo>
                    <a:pt x="102987" y="2060135"/>
                  </a:lnTo>
                </a:path>
                <a:path w="912495" h="2075179">
                  <a:moveTo>
                    <a:pt x="0" y="0"/>
                  </a:moveTo>
                  <a:lnTo>
                    <a:pt x="69718" y="59041"/>
                  </a:lnTo>
                  <a:lnTo>
                    <a:pt x="223100" y="243369"/>
                  </a:lnTo>
                  <a:lnTo>
                    <a:pt x="376481" y="563787"/>
                  </a:lnTo>
                  <a:lnTo>
                    <a:pt x="446200" y="1031100"/>
                  </a:lnTo>
                  <a:lnTo>
                    <a:pt x="376481" y="1500389"/>
                  </a:lnTo>
                  <a:lnTo>
                    <a:pt x="223100" y="1825154"/>
                  </a:lnTo>
                  <a:lnTo>
                    <a:pt x="69718" y="2013830"/>
                  </a:lnTo>
                  <a:lnTo>
                    <a:pt x="0" y="2074847"/>
                  </a:lnTo>
                </a:path>
              </a:pathLst>
            </a:custGeom>
            <a:ln w="110343">
              <a:solidFill>
                <a:srgbClr val="AFE1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126247" y="3867689"/>
              <a:ext cx="2099310" cy="2099310"/>
            </a:xfrm>
            <a:custGeom>
              <a:avLst/>
              <a:gdLst/>
              <a:ahLst/>
              <a:cxnLst/>
              <a:rect l="l" t="t" r="r" b="b"/>
              <a:pathLst>
                <a:path w="2099309" h="2099310">
                  <a:moveTo>
                    <a:pt x="2098981" y="1049490"/>
                  </a:moveTo>
                  <a:lnTo>
                    <a:pt x="2097901" y="1097530"/>
                  </a:lnTo>
                  <a:lnTo>
                    <a:pt x="2094692" y="1145015"/>
                  </a:lnTo>
                  <a:lnTo>
                    <a:pt x="2089400" y="1191900"/>
                  </a:lnTo>
                  <a:lnTo>
                    <a:pt x="2082072" y="1238137"/>
                  </a:lnTo>
                  <a:lnTo>
                    <a:pt x="2072754" y="1283682"/>
                  </a:lnTo>
                  <a:lnTo>
                    <a:pt x="2061492" y="1328486"/>
                  </a:lnTo>
                  <a:lnTo>
                    <a:pt x="2048333" y="1372505"/>
                  </a:lnTo>
                  <a:lnTo>
                    <a:pt x="2033322" y="1415692"/>
                  </a:lnTo>
                  <a:lnTo>
                    <a:pt x="2016507" y="1457999"/>
                  </a:lnTo>
                  <a:lnTo>
                    <a:pt x="1997933" y="1499382"/>
                  </a:lnTo>
                  <a:lnTo>
                    <a:pt x="1977647" y="1539794"/>
                  </a:lnTo>
                  <a:lnTo>
                    <a:pt x="1955695" y="1579188"/>
                  </a:lnTo>
                  <a:lnTo>
                    <a:pt x="1932123" y="1617519"/>
                  </a:lnTo>
                  <a:lnTo>
                    <a:pt x="1906978" y="1654739"/>
                  </a:lnTo>
                  <a:lnTo>
                    <a:pt x="1880306" y="1690803"/>
                  </a:lnTo>
                  <a:lnTo>
                    <a:pt x="1852154" y="1725664"/>
                  </a:lnTo>
                  <a:lnTo>
                    <a:pt x="1822567" y="1759276"/>
                  </a:lnTo>
                  <a:lnTo>
                    <a:pt x="1791592" y="1791592"/>
                  </a:lnTo>
                  <a:lnTo>
                    <a:pt x="1759276" y="1822567"/>
                  </a:lnTo>
                  <a:lnTo>
                    <a:pt x="1725664" y="1852154"/>
                  </a:lnTo>
                  <a:lnTo>
                    <a:pt x="1690803" y="1880306"/>
                  </a:lnTo>
                  <a:lnTo>
                    <a:pt x="1654739" y="1906978"/>
                  </a:lnTo>
                  <a:lnTo>
                    <a:pt x="1617519" y="1932123"/>
                  </a:lnTo>
                  <a:lnTo>
                    <a:pt x="1579188" y="1955695"/>
                  </a:lnTo>
                  <a:lnTo>
                    <a:pt x="1539794" y="1977647"/>
                  </a:lnTo>
                  <a:lnTo>
                    <a:pt x="1499382" y="1997933"/>
                  </a:lnTo>
                  <a:lnTo>
                    <a:pt x="1457999" y="2016507"/>
                  </a:lnTo>
                  <a:lnTo>
                    <a:pt x="1415692" y="2033322"/>
                  </a:lnTo>
                  <a:lnTo>
                    <a:pt x="1372505" y="2048333"/>
                  </a:lnTo>
                  <a:lnTo>
                    <a:pt x="1328486" y="2061492"/>
                  </a:lnTo>
                  <a:lnTo>
                    <a:pt x="1283682" y="2072754"/>
                  </a:lnTo>
                  <a:lnTo>
                    <a:pt x="1238137" y="2082072"/>
                  </a:lnTo>
                  <a:lnTo>
                    <a:pt x="1191900" y="2089400"/>
                  </a:lnTo>
                  <a:lnTo>
                    <a:pt x="1145015" y="2094692"/>
                  </a:lnTo>
                  <a:lnTo>
                    <a:pt x="1097530" y="2097901"/>
                  </a:lnTo>
                  <a:lnTo>
                    <a:pt x="1049490" y="2098981"/>
                  </a:lnTo>
                  <a:lnTo>
                    <a:pt x="1001450" y="2097901"/>
                  </a:lnTo>
                  <a:lnTo>
                    <a:pt x="953965" y="2094692"/>
                  </a:lnTo>
                  <a:lnTo>
                    <a:pt x="907080" y="2089400"/>
                  </a:lnTo>
                  <a:lnTo>
                    <a:pt x="860843" y="2082072"/>
                  </a:lnTo>
                  <a:lnTo>
                    <a:pt x="815298" y="2072754"/>
                  </a:lnTo>
                  <a:lnTo>
                    <a:pt x="770494" y="2061492"/>
                  </a:lnTo>
                  <a:lnTo>
                    <a:pt x="726475" y="2048333"/>
                  </a:lnTo>
                  <a:lnTo>
                    <a:pt x="683289" y="2033322"/>
                  </a:lnTo>
                  <a:lnTo>
                    <a:pt x="640981" y="2016507"/>
                  </a:lnTo>
                  <a:lnTo>
                    <a:pt x="599598" y="1997933"/>
                  </a:lnTo>
                  <a:lnTo>
                    <a:pt x="559186" y="1977647"/>
                  </a:lnTo>
                  <a:lnTo>
                    <a:pt x="519792" y="1955695"/>
                  </a:lnTo>
                  <a:lnTo>
                    <a:pt x="481462" y="1932123"/>
                  </a:lnTo>
                  <a:lnTo>
                    <a:pt x="444241" y="1906978"/>
                  </a:lnTo>
                  <a:lnTo>
                    <a:pt x="408178" y="1880306"/>
                  </a:lnTo>
                  <a:lnTo>
                    <a:pt x="373317" y="1852154"/>
                  </a:lnTo>
                  <a:lnTo>
                    <a:pt x="339705" y="1822567"/>
                  </a:lnTo>
                  <a:lnTo>
                    <a:pt x="307388" y="1791592"/>
                  </a:lnTo>
                  <a:lnTo>
                    <a:pt x="276413" y="1759276"/>
                  </a:lnTo>
                  <a:lnTo>
                    <a:pt x="246826" y="1725664"/>
                  </a:lnTo>
                  <a:lnTo>
                    <a:pt x="218674" y="1690803"/>
                  </a:lnTo>
                  <a:lnTo>
                    <a:pt x="192002" y="1654739"/>
                  </a:lnTo>
                  <a:lnTo>
                    <a:pt x="166857" y="1617519"/>
                  </a:lnTo>
                  <a:lnTo>
                    <a:pt x="143286" y="1579188"/>
                  </a:lnTo>
                  <a:lnTo>
                    <a:pt x="121334" y="1539794"/>
                  </a:lnTo>
                  <a:lnTo>
                    <a:pt x="101048" y="1499382"/>
                  </a:lnTo>
                  <a:lnTo>
                    <a:pt x="82474" y="1457999"/>
                  </a:lnTo>
                  <a:lnTo>
                    <a:pt x="65658" y="1415692"/>
                  </a:lnTo>
                  <a:lnTo>
                    <a:pt x="50648" y="1372505"/>
                  </a:lnTo>
                  <a:lnTo>
                    <a:pt x="37488" y="1328486"/>
                  </a:lnTo>
                  <a:lnTo>
                    <a:pt x="26226" y="1283682"/>
                  </a:lnTo>
                  <a:lnTo>
                    <a:pt x="16908" y="1238137"/>
                  </a:lnTo>
                  <a:lnTo>
                    <a:pt x="9580" y="1191900"/>
                  </a:lnTo>
                  <a:lnTo>
                    <a:pt x="4288" y="1145015"/>
                  </a:lnTo>
                  <a:lnTo>
                    <a:pt x="1079" y="1097530"/>
                  </a:lnTo>
                  <a:lnTo>
                    <a:pt x="0" y="1049490"/>
                  </a:lnTo>
                  <a:lnTo>
                    <a:pt x="1079" y="1001450"/>
                  </a:lnTo>
                  <a:lnTo>
                    <a:pt x="4288" y="953965"/>
                  </a:lnTo>
                  <a:lnTo>
                    <a:pt x="9580" y="907080"/>
                  </a:lnTo>
                  <a:lnTo>
                    <a:pt x="16908" y="860843"/>
                  </a:lnTo>
                  <a:lnTo>
                    <a:pt x="26226" y="815298"/>
                  </a:lnTo>
                  <a:lnTo>
                    <a:pt x="37488" y="770494"/>
                  </a:lnTo>
                  <a:lnTo>
                    <a:pt x="50648" y="726475"/>
                  </a:lnTo>
                  <a:lnTo>
                    <a:pt x="65658" y="683289"/>
                  </a:lnTo>
                  <a:lnTo>
                    <a:pt x="82474" y="640981"/>
                  </a:lnTo>
                  <a:lnTo>
                    <a:pt x="101048" y="599598"/>
                  </a:lnTo>
                  <a:lnTo>
                    <a:pt x="121334" y="559186"/>
                  </a:lnTo>
                  <a:lnTo>
                    <a:pt x="143286" y="519792"/>
                  </a:lnTo>
                  <a:lnTo>
                    <a:pt x="166857" y="481462"/>
                  </a:lnTo>
                  <a:lnTo>
                    <a:pt x="192002" y="444241"/>
                  </a:lnTo>
                  <a:lnTo>
                    <a:pt x="218674" y="408178"/>
                  </a:lnTo>
                  <a:lnTo>
                    <a:pt x="246826" y="373317"/>
                  </a:lnTo>
                  <a:lnTo>
                    <a:pt x="276413" y="339705"/>
                  </a:lnTo>
                  <a:lnTo>
                    <a:pt x="307388" y="307388"/>
                  </a:lnTo>
                  <a:lnTo>
                    <a:pt x="339705" y="276413"/>
                  </a:lnTo>
                  <a:lnTo>
                    <a:pt x="373317" y="246826"/>
                  </a:lnTo>
                  <a:lnTo>
                    <a:pt x="408178" y="218674"/>
                  </a:lnTo>
                  <a:lnTo>
                    <a:pt x="444241" y="192002"/>
                  </a:lnTo>
                  <a:lnTo>
                    <a:pt x="481462" y="166857"/>
                  </a:lnTo>
                  <a:lnTo>
                    <a:pt x="519792" y="143286"/>
                  </a:lnTo>
                  <a:lnTo>
                    <a:pt x="559186" y="121334"/>
                  </a:lnTo>
                  <a:lnTo>
                    <a:pt x="599598" y="101048"/>
                  </a:lnTo>
                  <a:lnTo>
                    <a:pt x="640981" y="82474"/>
                  </a:lnTo>
                  <a:lnTo>
                    <a:pt x="683289" y="65658"/>
                  </a:lnTo>
                  <a:lnTo>
                    <a:pt x="726475" y="50648"/>
                  </a:lnTo>
                  <a:lnTo>
                    <a:pt x="770494" y="37488"/>
                  </a:lnTo>
                  <a:lnTo>
                    <a:pt x="815298" y="26226"/>
                  </a:lnTo>
                  <a:lnTo>
                    <a:pt x="860843" y="16908"/>
                  </a:lnTo>
                  <a:lnTo>
                    <a:pt x="907080" y="9580"/>
                  </a:lnTo>
                  <a:lnTo>
                    <a:pt x="953965" y="4288"/>
                  </a:lnTo>
                  <a:lnTo>
                    <a:pt x="1001450" y="1079"/>
                  </a:lnTo>
                  <a:lnTo>
                    <a:pt x="1049490" y="0"/>
                  </a:lnTo>
                  <a:lnTo>
                    <a:pt x="1097530" y="1079"/>
                  </a:lnTo>
                  <a:lnTo>
                    <a:pt x="1145015" y="4288"/>
                  </a:lnTo>
                  <a:lnTo>
                    <a:pt x="1191900" y="9580"/>
                  </a:lnTo>
                  <a:lnTo>
                    <a:pt x="1238137" y="16908"/>
                  </a:lnTo>
                  <a:lnTo>
                    <a:pt x="1283682" y="26226"/>
                  </a:lnTo>
                  <a:lnTo>
                    <a:pt x="1328486" y="37488"/>
                  </a:lnTo>
                  <a:lnTo>
                    <a:pt x="1372505" y="50648"/>
                  </a:lnTo>
                  <a:lnTo>
                    <a:pt x="1415692" y="65658"/>
                  </a:lnTo>
                  <a:lnTo>
                    <a:pt x="1457999" y="82474"/>
                  </a:lnTo>
                  <a:lnTo>
                    <a:pt x="1499382" y="101048"/>
                  </a:lnTo>
                  <a:lnTo>
                    <a:pt x="1539794" y="121334"/>
                  </a:lnTo>
                  <a:lnTo>
                    <a:pt x="1579188" y="143286"/>
                  </a:lnTo>
                  <a:lnTo>
                    <a:pt x="1617519" y="166857"/>
                  </a:lnTo>
                  <a:lnTo>
                    <a:pt x="1654739" y="192002"/>
                  </a:lnTo>
                  <a:lnTo>
                    <a:pt x="1690803" y="218674"/>
                  </a:lnTo>
                  <a:lnTo>
                    <a:pt x="1725664" y="246826"/>
                  </a:lnTo>
                  <a:lnTo>
                    <a:pt x="1759276" y="276413"/>
                  </a:lnTo>
                  <a:lnTo>
                    <a:pt x="1791592" y="307388"/>
                  </a:lnTo>
                  <a:lnTo>
                    <a:pt x="1822567" y="339705"/>
                  </a:lnTo>
                  <a:lnTo>
                    <a:pt x="1852154" y="373317"/>
                  </a:lnTo>
                  <a:lnTo>
                    <a:pt x="1880306" y="408178"/>
                  </a:lnTo>
                  <a:lnTo>
                    <a:pt x="1906978" y="444241"/>
                  </a:lnTo>
                  <a:lnTo>
                    <a:pt x="1932123" y="481462"/>
                  </a:lnTo>
                  <a:lnTo>
                    <a:pt x="1955695" y="519792"/>
                  </a:lnTo>
                  <a:lnTo>
                    <a:pt x="1977647" y="559186"/>
                  </a:lnTo>
                  <a:lnTo>
                    <a:pt x="1997933" y="599598"/>
                  </a:lnTo>
                  <a:lnTo>
                    <a:pt x="2016507" y="640981"/>
                  </a:lnTo>
                  <a:lnTo>
                    <a:pt x="2033322" y="683289"/>
                  </a:lnTo>
                  <a:lnTo>
                    <a:pt x="2048333" y="726475"/>
                  </a:lnTo>
                  <a:lnTo>
                    <a:pt x="2061492" y="770494"/>
                  </a:lnTo>
                  <a:lnTo>
                    <a:pt x="2072754" y="815298"/>
                  </a:lnTo>
                  <a:lnTo>
                    <a:pt x="2082072" y="860843"/>
                  </a:lnTo>
                  <a:lnTo>
                    <a:pt x="2089400" y="907080"/>
                  </a:lnTo>
                  <a:lnTo>
                    <a:pt x="2094692" y="953965"/>
                  </a:lnTo>
                  <a:lnTo>
                    <a:pt x="2097901" y="1001450"/>
                  </a:lnTo>
                  <a:lnTo>
                    <a:pt x="2098981" y="1049490"/>
                  </a:lnTo>
                  <a:close/>
                </a:path>
              </a:pathLst>
            </a:custGeom>
            <a:ln w="122604">
              <a:solidFill>
                <a:srgbClr val="0042A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371059"/>
            <a:ext cx="3399636" cy="3092133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11957291" y="2842003"/>
            <a:ext cx="3406775" cy="4114800"/>
            <a:chOff x="11957291" y="2842003"/>
            <a:chExt cx="3406775" cy="4114800"/>
          </a:xfrm>
        </p:grpSpPr>
        <p:sp>
          <p:nvSpPr>
            <p:cNvPr id="9" name="object 9" descr=""/>
            <p:cNvSpPr/>
            <p:nvPr/>
          </p:nvSpPr>
          <p:spPr>
            <a:xfrm>
              <a:off x="12128081" y="2842005"/>
              <a:ext cx="3235960" cy="4114800"/>
            </a:xfrm>
            <a:custGeom>
              <a:avLst/>
              <a:gdLst/>
              <a:ahLst/>
              <a:cxnLst/>
              <a:rect l="l" t="t" r="r" b="b"/>
              <a:pathLst>
                <a:path w="3235959" h="4114800">
                  <a:moveTo>
                    <a:pt x="3235642" y="852208"/>
                  </a:moveTo>
                  <a:lnTo>
                    <a:pt x="1532026" y="0"/>
                  </a:lnTo>
                  <a:lnTo>
                    <a:pt x="1532026" y="551954"/>
                  </a:lnTo>
                  <a:lnTo>
                    <a:pt x="894803" y="318833"/>
                  </a:lnTo>
                  <a:lnTo>
                    <a:pt x="894803" y="708304"/>
                  </a:lnTo>
                  <a:lnTo>
                    <a:pt x="398106" y="567232"/>
                  </a:lnTo>
                  <a:lnTo>
                    <a:pt x="398106" y="857364"/>
                  </a:lnTo>
                  <a:lnTo>
                    <a:pt x="0" y="766254"/>
                  </a:lnTo>
                  <a:lnTo>
                    <a:pt x="0" y="3345624"/>
                  </a:lnTo>
                  <a:lnTo>
                    <a:pt x="398106" y="3254832"/>
                  </a:lnTo>
                  <a:lnTo>
                    <a:pt x="398106" y="3548240"/>
                  </a:lnTo>
                  <a:lnTo>
                    <a:pt x="894803" y="3406991"/>
                  </a:lnTo>
                  <a:lnTo>
                    <a:pt x="894803" y="3796639"/>
                  </a:lnTo>
                  <a:lnTo>
                    <a:pt x="1532026" y="3563416"/>
                  </a:lnTo>
                  <a:lnTo>
                    <a:pt x="1532026" y="4114800"/>
                  </a:lnTo>
                  <a:lnTo>
                    <a:pt x="3235642" y="3262553"/>
                  </a:lnTo>
                  <a:lnTo>
                    <a:pt x="3235642" y="852208"/>
                  </a:lnTo>
                  <a:close/>
                </a:path>
              </a:pathLst>
            </a:custGeom>
            <a:solidFill>
              <a:srgbClr val="F585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1957279" y="2842005"/>
              <a:ext cx="1703070" cy="4114800"/>
            </a:xfrm>
            <a:custGeom>
              <a:avLst/>
              <a:gdLst/>
              <a:ahLst/>
              <a:cxnLst/>
              <a:rect l="l" t="t" r="r" b="b"/>
              <a:pathLst>
                <a:path w="1703069" h="4114800">
                  <a:moveTo>
                    <a:pt x="170802" y="766432"/>
                  </a:moveTo>
                  <a:lnTo>
                    <a:pt x="0" y="851763"/>
                  </a:lnTo>
                  <a:lnTo>
                    <a:pt x="0" y="3263125"/>
                  </a:lnTo>
                  <a:lnTo>
                    <a:pt x="170802" y="3348456"/>
                  </a:lnTo>
                  <a:lnTo>
                    <a:pt x="170802" y="766432"/>
                  </a:lnTo>
                  <a:close/>
                </a:path>
                <a:path w="1703069" h="4114800">
                  <a:moveTo>
                    <a:pt x="568909" y="567207"/>
                  </a:moveTo>
                  <a:lnTo>
                    <a:pt x="359486" y="671969"/>
                  </a:lnTo>
                  <a:lnTo>
                    <a:pt x="359486" y="3442639"/>
                  </a:lnTo>
                  <a:lnTo>
                    <a:pt x="568909" y="3547541"/>
                  </a:lnTo>
                  <a:lnTo>
                    <a:pt x="568909" y="567207"/>
                  </a:lnTo>
                  <a:close/>
                </a:path>
                <a:path w="1703069" h="4114800">
                  <a:moveTo>
                    <a:pt x="1065606" y="318719"/>
                  </a:moveTo>
                  <a:lnTo>
                    <a:pt x="802716" y="450227"/>
                  </a:lnTo>
                  <a:lnTo>
                    <a:pt x="802716" y="3664610"/>
                  </a:lnTo>
                  <a:lnTo>
                    <a:pt x="1065606" y="3796004"/>
                  </a:lnTo>
                  <a:lnTo>
                    <a:pt x="1065606" y="318719"/>
                  </a:lnTo>
                  <a:close/>
                </a:path>
                <a:path w="1703069" h="4114800">
                  <a:moveTo>
                    <a:pt x="1702828" y="0"/>
                  </a:moveTo>
                  <a:lnTo>
                    <a:pt x="1363116" y="169913"/>
                  </a:lnTo>
                  <a:lnTo>
                    <a:pt x="1363116" y="3944937"/>
                  </a:lnTo>
                  <a:lnTo>
                    <a:pt x="1702828" y="4114800"/>
                  </a:lnTo>
                  <a:lnTo>
                    <a:pt x="1702828" y="0"/>
                  </a:lnTo>
                  <a:close/>
                </a:path>
              </a:pathLst>
            </a:custGeom>
            <a:solidFill>
              <a:srgbClr val="9D4F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4930892" y="4899404"/>
            <a:ext cx="1922145" cy="19050"/>
          </a:xfrm>
          <a:custGeom>
            <a:avLst/>
            <a:gdLst/>
            <a:ahLst/>
            <a:cxnLst/>
            <a:rect l="l" t="t" r="r" b="b"/>
            <a:pathLst>
              <a:path w="1922145" h="19050">
                <a:moveTo>
                  <a:pt x="0" y="0"/>
                </a:moveTo>
                <a:lnTo>
                  <a:pt x="1921948" y="190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9501182" y="4899403"/>
            <a:ext cx="2454910" cy="19050"/>
          </a:xfrm>
          <a:custGeom>
            <a:avLst/>
            <a:gdLst/>
            <a:ahLst/>
            <a:cxnLst/>
            <a:rect l="l" t="t" r="r" b="b"/>
            <a:pathLst>
              <a:path w="2454909" h="19050">
                <a:moveTo>
                  <a:pt x="0" y="19049"/>
                </a:moveTo>
                <a:lnTo>
                  <a:pt x="2454350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71694" y="3598143"/>
            <a:ext cx="2277238" cy="2273300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691107" y="1257089"/>
            <a:ext cx="594042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465"/>
              <a:t>AWS</a:t>
            </a:r>
            <a:r>
              <a:rPr dirty="0" sz="5200" spc="-505"/>
              <a:t> </a:t>
            </a:r>
            <a:r>
              <a:rPr dirty="0" sz="5200" spc="-565"/>
              <a:t>AZURE</a:t>
            </a:r>
            <a:r>
              <a:rPr dirty="0" sz="5200" spc="-500"/>
              <a:t> </a:t>
            </a:r>
            <a:r>
              <a:rPr dirty="0" sz="5200" spc="-390"/>
              <a:t>GCP...</a:t>
            </a:r>
            <a:endParaRPr sz="5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84811" y="607952"/>
            <a:ext cx="2993390" cy="871219"/>
          </a:xfrm>
          <a:custGeom>
            <a:avLst/>
            <a:gdLst/>
            <a:ahLst/>
            <a:cxnLst/>
            <a:rect l="l" t="t" r="r" b="b"/>
            <a:pathLst>
              <a:path w="2993390" h="871219">
                <a:moveTo>
                  <a:pt x="2829221" y="870896"/>
                </a:moveTo>
                <a:lnTo>
                  <a:pt x="164130" y="870896"/>
                </a:lnTo>
                <a:lnTo>
                  <a:pt x="120570" y="865018"/>
                </a:lnTo>
                <a:lnTo>
                  <a:pt x="81382" y="848441"/>
                </a:lnTo>
                <a:lnTo>
                  <a:pt x="48150" y="822745"/>
                </a:lnTo>
                <a:lnTo>
                  <a:pt x="22454" y="789513"/>
                </a:lnTo>
                <a:lnTo>
                  <a:pt x="5877" y="750326"/>
                </a:lnTo>
                <a:lnTo>
                  <a:pt x="0" y="706765"/>
                </a:lnTo>
                <a:lnTo>
                  <a:pt x="0" y="164130"/>
                </a:lnTo>
                <a:lnTo>
                  <a:pt x="5877" y="120570"/>
                </a:lnTo>
                <a:lnTo>
                  <a:pt x="22454" y="81382"/>
                </a:lnTo>
                <a:lnTo>
                  <a:pt x="48150" y="48150"/>
                </a:lnTo>
                <a:lnTo>
                  <a:pt x="81382" y="22454"/>
                </a:lnTo>
                <a:lnTo>
                  <a:pt x="120570" y="5877"/>
                </a:lnTo>
                <a:lnTo>
                  <a:pt x="164130" y="0"/>
                </a:lnTo>
                <a:lnTo>
                  <a:pt x="2829221" y="0"/>
                </a:lnTo>
                <a:lnTo>
                  <a:pt x="2872782" y="5877"/>
                </a:lnTo>
                <a:lnTo>
                  <a:pt x="2911969" y="22454"/>
                </a:lnTo>
                <a:lnTo>
                  <a:pt x="2945201" y="48150"/>
                </a:lnTo>
                <a:lnTo>
                  <a:pt x="2970897" y="81382"/>
                </a:lnTo>
                <a:lnTo>
                  <a:pt x="2987475" y="120570"/>
                </a:lnTo>
                <a:lnTo>
                  <a:pt x="2993352" y="164130"/>
                </a:lnTo>
                <a:lnTo>
                  <a:pt x="2993352" y="706765"/>
                </a:lnTo>
                <a:lnTo>
                  <a:pt x="2987475" y="750326"/>
                </a:lnTo>
                <a:lnTo>
                  <a:pt x="2970897" y="789513"/>
                </a:lnTo>
                <a:lnTo>
                  <a:pt x="2945201" y="822745"/>
                </a:lnTo>
                <a:lnTo>
                  <a:pt x="2911969" y="848441"/>
                </a:lnTo>
                <a:lnTo>
                  <a:pt x="2872782" y="865018"/>
                </a:lnTo>
                <a:lnTo>
                  <a:pt x="2829221" y="870896"/>
                </a:lnTo>
                <a:close/>
              </a:path>
            </a:pathLst>
          </a:custGeom>
          <a:solidFill>
            <a:srgbClr val="181B1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686237" y="6334178"/>
            <a:ext cx="5480685" cy="3219450"/>
            <a:chOff x="686237" y="6334178"/>
            <a:chExt cx="5480685" cy="3219450"/>
          </a:xfrm>
        </p:grpSpPr>
        <p:sp>
          <p:nvSpPr>
            <p:cNvPr id="4" name="object 4" descr=""/>
            <p:cNvSpPr/>
            <p:nvPr/>
          </p:nvSpPr>
          <p:spPr>
            <a:xfrm>
              <a:off x="1148825" y="6541014"/>
              <a:ext cx="3940810" cy="2803525"/>
            </a:xfrm>
            <a:custGeom>
              <a:avLst/>
              <a:gdLst/>
              <a:ahLst/>
              <a:cxnLst/>
              <a:rect l="l" t="t" r="r" b="b"/>
              <a:pathLst>
                <a:path w="3940810" h="2803525">
                  <a:moveTo>
                    <a:pt x="1894738" y="45292"/>
                  </a:moveTo>
                  <a:lnTo>
                    <a:pt x="1336130" y="45292"/>
                  </a:lnTo>
                  <a:lnTo>
                    <a:pt x="1336130" y="0"/>
                  </a:lnTo>
                  <a:lnTo>
                    <a:pt x="1894738" y="0"/>
                  </a:lnTo>
                  <a:lnTo>
                    <a:pt x="1894738" y="45292"/>
                  </a:lnTo>
                  <a:close/>
                </a:path>
                <a:path w="3940810" h="2803525">
                  <a:moveTo>
                    <a:pt x="2368799" y="709583"/>
                  </a:moveTo>
                  <a:lnTo>
                    <a:pt x="1894738" y="709583"/>
                  </a:lnTo>
                  <a:lnTo>
                    <a:pt x="1894738" y="664290"/>
                  </a:lnTo>
                  <a:lnTo>
                    <a:pt x="2368799" y="664290"/>
                  </a:lnTo>
                  <a:lnTo>
                    <a:pt x="2368799" y="709583"/>
                  </a:lnTo>
                  <a:close/>
                </a:path>
                <a:path w="3940810" h="2803525">
                  <a:moveTo>
                    <a:pt x="3168968" y="709583"/>
                  </a:moveTo>
                  <a:lnTo>
                    <a:pt x="2808137" y="709583"/>
                  </a:lnTo>
                  <a:lnTo>
                    <a:pt x="2808137" y="664290"/>
                  </a:lnTo>
                  <a:lnTo>
                    <a:pt x="3168968" y="664290"/>
                  </a:lnTo>
                  <a:lnTo>
                    <a:pt x="3168968" y="709583"/>
                  </a:lnTo>
                  <a:close/>
                </a:path>
                <a:path w="3940810" h="2803525">
                  <a:moveTo>
                    <a:pt x="1351227" y="2077266"/>
                  </a:moveTo>
                  <a:lnTo>
                    <a:pt x="881241" y="2077266"/>
                  </a:lnTo>
                  <a:lnTo>
                    <a:pt x="881241" y="2031974"/>
                  </a:lnTo>
                  <a:lnTo>
                    <a:pt x="1351227" y="2031974"/>
                  </a:lnTo>
                  <a:lnTo>
                    <a:pt x="1351227" y="2077266"/>
                  </a:lnTo>
                  <a:close/>
                </a:path>
                <a:path w="3940810" h="2803525">
                  <a:moveTo>
                    <a:pt x="2242584" y="2083456"/>
                  </a:moveTo>
                  <a:lnTo>
                    <a:pt x="1773957" y="2083456"/>
                  </a:lnTo>
                  <a:lnTo>
                    <a:pt x="1773957" y="2038164"/>
                  </a:lnTo>
                  <a:lnTo>
                    <a:pt x="2242584" y="2038164"/>
                  </a:lnTo>
                  <a:lnTo>
                    <a:pt x="2242584" y="2083456"/>
                  </a:lnTo>
                  <a:close/>
                </a:path>
                <a:path w="3940810" h="2803525">
                  <a:moveTo>
                    <a:pt x="1653177" y="716678"/>
                  </a:moveTo>
                  <a:lnTo>
                    <a:pt x="1183192" y="716678"/>
                  </a:lnTo>
                  <a:lnTo>
                    <a:pt x="1183192" y="671386"/>
                  </a:lnTo>
                  <a:lnTo>
                    <a:pt x="1653177" y="671386"/>
                  </a:lnTo>
                  <a:lnTo>
                    <a:pt x="1653177" y="716678"/>
                  </a:lnTo>
                  <a:close/>
                </a:path>
                <a:path w="3940810" h="2803525">
                  <a:moveTo>
                    <a:pt x="1673408" y="1874658"/>
                  </a:moveTo>
                  <a:lnTo>
                    <a:pt x="1632947" y="1854427"/>
                  </a:lnTo>
                  <a:lnTo>
                    <a:pt x="1768824" y="1582672"/>
                  </a:lnTo>
                  <a:lnTo>
                    <a:pt x="1809286" y="1602903"/>
                  </a:lnTo>
                  <a:lnTo>
                    <a:pt x="1673408" y="1874658"/>
                  </a:lnTo>
                  <a:close/>
                </a:path>
                <a:path w="3940810" h="2803525">
                  <a:moveTo>
                    <a:pt x="2577749" y="2684187"/>
                  </a:moveTo>
                  <a:lnTo>
                    <a:pt x="1732288" y="2185969"/>
                  </a:lnTo>
                  <a:lnTo>
                    <a:pt x="1755237" y="2147017"/>
                  </a:lnTo>
                  <a:lnTo>
                    <a:pt x="2600698" y="2645235"/>
                  </a:lnTo>
                  <a:lnTo>
                    <a:pt x="2577749" y="2684187"/>
                  </a:lnTo>
                  <a:close/>
                </a:path>
                <a:path w="3940810" h="2803525">
                  <a:moveTo>
                    <a:pt x="1070262" y="498821"/>
                  </a:moveTo>
                  <a:lnTo>
                    <a:pt x="1028140" y="482365"/>
                  </a:lnTo>
                  <a:lnTo>
                    <a:pt x="1164018" y="135122"/>
                  </a:lnTo>
                  <a:lnTo>
                    <a:pt x="1206140" y="151579"/>
                  </a:lnTo>
                  <a:lnTo>
                    <a:pt x="1070262" y="498821"/>
                  </a:lnTo>
                  <a:close/>
                </a:path>
                <a:path w="3940810" h="2803525">
                  <a:moveTo>
                    <a:pt x="3253816" y="1308048"/>
                  </a:moveTo>
                  <a:lnTo>
                    <a:pt x="2725403" y="855123"/>
                  </a:lnTo>
                  <a:lnTo>
                    <a:pt x="2754843" y="820700"/>
                  </a:lnTo>
                  <a:lnTo>
                    <a:pt x="3283256" y="1273626"/>
                  </a:lnTo>
                  <a:lnTo>
                    <a:pt x="3253816" y="1308048"/>
                  </a:lnTo>
                  <a:close/>
                </a:path>
                <a:path w="3940810" h="2803525">
                  <a:moveTo>
                    <a:pt x="415181" y="1396973"/>
                  </a:moveTo>
                  <a:lnTo>
                    <a:pt x="0" y="1396973"/>
                  </a:lnTo>
                  <a:lnTo>
                    <a:pt x="0" y="1351680"/>
                  </a:lnTo>
                  <a:lnTo>
                    <a:pt x="415181" y="1351680"/>
                  </a:lnTo>
                  <a:lnTo>
                    <a:pt x="415181" y="1396973"/>
                  </a:lnTo>
                  <a:close/>
                </a:path>
                <a:path w="3940810" h="2803525">
                  <a:moveTo>
                    <a:pt x="3245965" y="1396973"/>
                  </a:moveTo>
                  <a:lnTo>
                    <a:pt x="2672260" y="1396973"/>
                  </a:lnTo>
                  <a:lnTo>
                    <a:pt x="2672260" y="1351680"/>
                  </a:lnTo>
                  <a:lnTo>
                    <a:pt x="3245965" y="1351680"/>
                  </a:lnTo>
                  <a:lnTo>
                    <a:pt x="3245965" y="1396973"/>
                  </a:lnTo>
                  <a:close/>
                </a:path>
                <a:path w="3940810" h="2803525">
                  <a:moveTo>
                    <a:pt x="3940451" y="1404068"/>
                  </a:moveTo>
                  <a:lnTo>
                    <a:pt x="3472428" y="1404068"/>
                  </a:lnTo>
                  <a:lnTo>
                    <a:pt x="3472428" y="1358776"/>
                  </a:lnTo>
                  <a:lnTo>
                    <a:pt x="3940451" y="1358776"/>
                  </a:lnTo>
                  <a:lnTo>
                    <a:pt x="3940451" y="1404068"/>
                  </a:lnTo>
                  <a:close/>
                </a:path>
                <a:path w="3940810" h="2803525">
                  <a:moveTo>
                    <a:pt x="2574126" y="2803004"/>
                  </a:moveTo>
                  <a:lnTo>
                    <a:pt x="2098554" y="2803004"/>
                  </a:lnTo>
                  <a:lnTo>
                    <a:pt x="2098554" y="2757712"/>
                  </a:lnTo>
                  <a:lnTo>
                    <a:pt x="2574126" y="2757712"/>
                  </a:lnTo>
                  <a:lnTo>
                    <a:pt x="2574126" y="2803004"/>
                  </a:lnTo>
                  <a:close/>
                </a:path>
                <a:path w="3940810" h="2803525">
                  <a:moveTo>
                    <a:pt x="3464879" y="2803004"/>
                  </a:moveTo>
                  <a:lnTo>
                    <a:pt x="2989308" y="2803004"/>
                  </a:lnTo>
                  <a:lnTo>
                    <a:pt x="2989308" y="2757712"/>
                  </a:lnTo>
                  <a:lnTo>
                    <a:pt x="3464879" y="2757712"/>
                  </a:lnTo>
                  <a:lnTo>
                    <a:pt x="3464879" y="2803004"/>
                  </a:lnTo>
                  <a:close/>
                </a:path>
                <a:path w="3940810" h="2803525">
                  <a:moveTo>
                    <a:pt x="1094418" y="51331"/>
                  </a:moveTo>
                  <a:lnTo>
                    <a:pt x="631378" y="51331"/>
                  </a:lnTo>
                  <a:lnTo>
                    <a:pt x="631378" y="6038"/>
                  </a:lnTo>
                  <a:lnTo>
                    <a:pt x="1094418" y="6038"/>
                  </a:lnTo>
                  <a:lnTo>
                    <a:pt x="1094418" y="51331"/>
                  </a:lnTo>
                  <a:close/>
                </a:path>
              </a:pathLst>
            </a:custGeom>
            <a:solidFill>
              <a:srgbClr val="FFFFFF">
                <a:alpha val="6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237" y="6334178"/>
              <a:ext cx="5480543" cy="3219450"/>
            </a:xfrm>
            <a:prstGeom prst="rect">
              <a:avLst/>
            </a:prstGeom>
          </p:spPr>
        </p:pic>
      </p:grpSp>
      <p:sp>
        <p:nvSpPr>
          <p:cNvPr id="6" name="object 6" descr=""/>
          <p:cNvSpPr/>
          <p:nvPr/>
        </p:nvSpPr>
        <p:spPr>
          <a:xfrm>
            <a:off x="2773880" y="3493177"/>
            <a:ext cx="1080135" cy="1080135"/>
          </a:xfrm>
          <a:custGeom>
            <a:avLst/>
            <a:gdLst/>
            <a:ahLst/>
            <a:cxnLst/>
            <a:rect l="l" t="t" r="r" b="b"/>
            <a:pathLst>
              <a:path w="1080135" h="1080135">
                <a:moveTo>
                  <a:pt x="540015" y="1080030"/>
                </a:moveTo>
                <a:lnTo>
                  <a:pt x="490862" y="1077823"/>
                </a:lnTo>
                <a:lnTo>
                  <a:pt x="442946" y="1071329"/>
                </a:lnTo>
                <a:lnTo>
                  <a:pt x="396457" y="1060740"/>
                </a:lnTo>
                <a:lnTo>
                  <a:pt x="351586" y="1046245"/>
                </a:lnTo>
                <a:lnTo>
                  <a:pt x="308523" y="1028035"/>
                </a:lnTo>
                <a:lnTo>
                  <a:pt x="267459" y="1006302"/>
                </a:lnTo>
                <a:lnTo>
                  <a:pt x="228584" y="981235"/>
                </a:lnTo>
                <a:lnTo>
                  <a:pt x="192090" y="953025"/>
                </a:lnTo>
                <a:lnTo>
                  <a:pt x="158166" y="921863"/>
                </a:lnTo>
                <a:lnTo>
                  <a:pt x="127004" y="887939"/>
                </a:lnTo>
                <a:lnTo>
                  <a:pt x="98794" y="851445"/>
                </a:lnTo>
                <a:lnTo>
                  <a:pt x="73727" y="812570"/>
                </a:lnTo>
                <a:lnTo>
                  <a:pt x="51994" y="771506"/>
                </a:lnTo>
                <a:lnTo>
                  <a:pt x="33784" y="728443"/>
                </a:lnTo>
                <a:lnTo>
                  <a:pt x="19289" y="683572"/>
                </a:lnTo>
                <a:lnTo>
                  <a:pt x="8700" y="637083"/>
                </a:lnTo>
                <a:lnTo>
                  <a:pt x="2206" y="589167"/>
                </a:lnTo>
                <a:lnTo>
                  <a:pt x="0" y="540015"/>
                </a:lnTo>
                <a:lnTo>
                  <a:pt x="2206" y="490862"/>
                </a:lnTo>
                <a:lnTo>
                  <a:pt x="8700" y="442946"/>
                </a:lnTo>
                <a:lnTo>
                  <a:pt x="19289" y="396457"/>
                </a:lnTo>
                <a:lnTo>
                  <a:pt x="33784" y="351586"/>
                </a:lnTo>
                <a:lnTo>
                  <a:pt x="51994" y="308523"/>
                </a:lnTo>
                <a:lnTo>
                  <a:pt x="73727" y="267459"/>
                </a:lnTo>
                <a:lnTo>
                  <a:pt x="98794" y="228584"/>
                </a:lnTo>
                <a:lnTo>
                  <a:pt x="127004" y="192090"/>
                </a:lnTo>
                <a:lnTo>
                  <a:pt x="158166" y="158166"/>
                </a:lnTo>
                <a:lnTo>
                  <a:pt x="192090" y="127004"/>
                </a:lnTo>
                <a:lnTo>
                  <a:pt x="228584" y="98794"/>
                </a:lnTo>
                <a:lnTo>
                  <a:pt x="267459" y="73727"/>
                </a:lnTo>
                <a:lnTo>
                  <a:pt x="308523" y="51994"/>
                </a:lnTo>
                <a:lnTo>
                  <a:pt x="351586" y="33784"/>
                </a:lnTo>
                <a:lnTo>
                  <a:pt x="396457" y="19289"/>
                </a:lnTo>
                <a:lnTo>
                  <a:pt x="442946" y="8700"/>
                </a:lnTo>
                <a:lnTo>
                  <a:pt x="490862" y="2206"/>
                </a:lnTo>
                <a:lnTo>
                  <a:pt x="540015" y="0"/>
                </a:lnTo>
                <a:lnTo>
                  <a:pt x="589167" y="2206"/>
                </a:lnTo>
                <a:lnTo>
                  <a:pt x="637083" y="8700"/>
                </a:lnTo>
                <a:lnTo>
                  <a:pt x="683572" y="19289"/>
                </a:lnTo>
                <a:lnTo>
                  <a:pt x="728443" y="33784"/>
                </a:lnTo>
                <a:lnTo>
                  <a:pt x="771506" y="51994"/>
                </a:lnTo>
                <a:lnTo>
                  <a:pt x="812570" y="73727"/>
                </a:lnTo>
                <a:lnTo>
                  <a:pt x="851445" y="98794"/>
                </a:lnTo>
                <a:lnTo>
                  <a:pt x="887939" y="127004"/>
                </a:lnTo>
                <a:lnTo>
                  <a:pt x="921863" y="158166"/>
                </a:lnTo>
                <a:lnTo>
                  <a:pt x="953025" y="192090"/>
                </a:lnTo>
                <a:lnTo>
                  <a:pt x="981235" y="228584"/>
                </a:lnTo>
                <a:lnTo>
                  <a:pt x="1006302" y="267459"/>
                </a:lnTo>
                <a:lnTo>
                  <a:pt x="1028035" y="308523"/>
                </a:lnTo>
                <a:lnTo>
                  <a:pt x="1046245" y="351586"/>
                </a:lnTo>
                <a:lnTo>
                  <a:pt x="1060740" y="396457"/>
                </a:lnTo>
                <a:lnTo>
                  <a:pt x="1071329" y="442946"/>
                </a:lnTo>
                <a:lnTo>
                  <a:pt x="1077823" y="490862"/>
                </a:lnTo>
                <a:lnTo>
                  <a:pt x="1080030" y="540015"/>
                </a:lnTo>
                <a:lnTo>
                  <a:pt x="1077823" y="589167"/>
                </a:lnTo>
                <a:lnTo>
                  <a:pt x="1071329" y="637083"/>
                </a:lnTo>
                <a:lnTo>
                  <a:pt x="1060740" y="683572"/>
                </a:lnTo>
                <a:lnTo>
                  <a:pt x="1046245" y="728443"/>
                </a:lnTo>
                <a:lnTo>
                  <a:pt x="1028035" y="771506"/>
                </a:lnTo>
                <a:lnTo>
                  <a:pt x="1006302" y="812570"/>
                </a:lnTo>
                <a:lnTo>
                  <a:pt x="981235" y="851445"/>
                </a:lnTo>
                <a:lnTo>
                  <a:pt x="953025" y="887939"/>
                </a:lnTo>
                <a:lnTo>
                  <a:pt x="921863" y="921863"/>
                </a:lnTo>
                <a:lnTo>
                  <a:pt x="887939" y="953025"/>
                </a:lnTo>
                <a:lnTo>
                  <a:pt x="851445" y="981235"/>
                </a:lnTo>
                <a:lnTo>
                  <a:pt x="812570" y="1006302"/>
                </a:lnTo>
                <a:lnTo>
                  <a:pt x="771506" y="1028035"/>
                </a:lnTo>
                <a:lnTo>
                  <a:pt x="728443" y="1046245"/>
                </a:lnTo>
                <a:lnTo>
                  <a:pt x="683572" y="1060740"/>
                </a:lnTo>
                <a:lnTo>
                  <a:pt x="637083" y="1071329"/>
                </a:lnTo>
                <a:lnTo>
                  <a:pt x="589167" y="1077823"/>
                </a:lnTo>
                <a:lnTo>
                  <a:pt x="540015" y="1080030"/>
                </a:lnTo>
                <a:close/>
              </a:path>
            </a:pathLst>
          </a:custGeom>
          <a:solidFill>
            <a:srgbClr val="E14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3301195" y="3880175"/>
            <a:ext cx="4634230" cy="283972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"/>
              </a:spcBef>
            </a:pPr>
            <a:r>
              <a:rPr dirty="0" sz="6100" spc="-114">
                <a:solidFill>
                  <a:srgbClr val="FFFFFF"/>
                </a:solidFill>
                <a:latin typeface="Lucida Sans Unicode"/>
                <a:cs typeface="Lucida Sans Unicode"/>
              </a:rPr>
              <a:t>TYPES</a:t>
            </a:r>
            <a:r>
              <a:rPr dirty="0" sz="6100" spc="-3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100" spc="-25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dirty="0" sz="6100" spc="-10">
                <a:solidFill>
                  <a:srgbClr val="FFFFFF"/>
                </a:solidFill>
                <a:latin typeface="Lucida Sans Unicode"/>
                <a:cs typeface="Lucida Sans Unicode"/>
              </a:rPr>
              <a:t>CLOUD </a:t>
            </a:r>
            <a:r>
              <a:rPr dirty="0" sz="6100" spc="-20">
                <a:solidFill>
                  <a:srgbClr val="FFFFFF"/>
                </a:solidFill>
                <a:latin typeface="Lucida Sans Unicode"/>
                <a:cs typeface="Lucida Sans Unicode"/>
              </a:rPr>
              <a:t>COMPUTING</a:t>
            </a:r>
            <a:endParaRPr sz="61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10787896" y="3242993"/>
            <a:ext cx="290195" cy="290195"/>
          </a:xfrm>
          <a:custGeom>
            <a:avLst/>
            <a:gdLst/>
            <a:ahLst/>
            <a:cxnLst/>
            <a:rect l="l" t="t" r="r" b="b"/>
            <a:pathLst>
              <a:path w="290195" h="290195">
                <a:moveTo>
                  <a:pt x="144928" y="289857"/>
                </a:moveTo>
                <a:lnTo>
                  <a:pt x="102857" y="283618"/>
                </a:lnTo>
                <a:lnTo>
                  <a:pt x="64410" y="265432"/>
                </a:lnTo>
                <a:lnTo>
                  <a:pt x="32895" y="236871"/>
                </a:lnTo>
                <a:lnTo>
                  <a:pt x="11031" y="200390"/>
                </a:lnTo>
                <a:lnTo>
                  <a:pt x="696" y="159134"/>
                </a:lnTo>
                <a:lnTo>
                  <a:pt x="0" y="144928"/>
                </a:lnTo>
                <a:lnTo>
                  <a:pt x="696" y="130723"/>
                </a:lnTo>
                <a:lnTo>
                  <a:pt x="11031" y="89466"/>
                </a:lnTo>
                <a:lnTo>
                  <a:pt x="32895" y="52985"/>
                </a:lnTo>
                <a:lnTo>
                  <a:pt x="64410" y="24424"/>
                </a:lnTo>
                <a:lnTo>
                  <a:pt x="102857" y="6238"/>
                </a:lnTo>
                <a:lnTo>
                  <a:pt x="144928" y="0"/>
                </a:lnTo>
                <a:lnTo>
                  <a:pt x="159134" y="696"/>
                </a:lnTo>
                <a:lnTo>
                  <a:pt x="200390" y="11031"/>
                </a:lnTo>
                <a:lnTo>
                  <a:pt x="236871" y="32895"/>
                </a:lnTo>
                <a:lnTo>
                  <a:pt x="265432" y="64410"/>
                </a:lnTo>
                <a:lnTo>
                  <a:pt x="283618" y="102857"/>
                </a:lnTo>
                <a:lnTo>
                  <a:pt x="289857" y="144928"/>
                </a:lnTo>
                <a:lnTo>
                  <a:pt x="289161" y="159134"/>
                </a:lnTo>
                <a:lnTo>
                  <a:pt x="278825" y="200390"/>
                </a:lnTo>
                <a:lnTo>
                  <a:pt x="256961" y="236871"/>
                </a:lnTo>
                <a:lnTo>
                  <a:pt x="225446" y="265432"/>
                </a:lnTo>
                <a:lnTo>
                  <a:pt x="186999" y="283618"/>
                </a:lnTo>
                <a:lnTo>
                  <a:pt x="144928" y="289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0787896" y="4937546"/>
            <a:ext cx="290195" cy="290195"/>
          </a:xfrm>
          <a:custGeom>
            <a:avLst/>
            <a:gdLst/>
            <a:ahLst/>
            <a:cxnLst/>
            <a:rect l="l" t="t" r="r" b="b"/>
            <a:pathLst>
              <a:path w="290195" h="290195">
                <a:moveTo>
                  <a:pt x="144928" y="289857"/>
                </a:moveTo>
                <a:lnTo>
                  <a:pt x="102857" y="283618"/>
                </a:lnTo>
                <a:lnTo>
                  <a:pt x="64410" y="265432"/>
                </a:lnTo>
                <a:lnTo>
                  <a:pt x="32895" y="236871"/>
                </a:lnTo>
                <a:lnTo>
                  <a:pt x="11031" y="200390"/>
                </a:lnTo>
                <a:lnTo>
                  <a:pt x="696" y="159134"/>
                </a:lnTo>
                <a:lnTo>
                  <a:pt x="0" y="144928"/>
                </a:lnTo>
                <a:lnTo>
                  <a:pt x="696" y="130723"/>
                </a:lnTo>
                <a:lnTo>
                  <a:pt x="11031" y="89466"/>
                </a:lnTo>
                <a:lnTo>
                  <a:pt x="32895" y="52985"/>
                </a:lnTo>
                <a:lnTo>
                  <a:pt x="64410" y="24424"/>
                </a:lnTo>
                <a:lnTo>
                  <a:pt x="102857" y="6238"/>
                </a:lnTo>
                <a:lnTo>
                  <a:pt x="144928" y="0"/>
                </a:lnTo>
                <a:lnTo>
                  <a:pt x="159134" y="696"/>
                </a:lnTo>
                <a:lnTo>
                  <a:pt x="200390" y="11032"/>
                </a:lnTo>
                <a:lnTo>
                  <a:pt x="236871" y="32895"/>
                </a:lnTo>
                <a:lnTo>
                  <a:pt x="265432" y="64410"/>
                </a:lnTo>
                <a:lnTo>
                  <a:pt x="283618" y="102857"/>
                </a:lnTo>
                <a:lnTo>
                  <a:pt x="289857" y="144928"/>
                </a:lnTo>
                <a:lnTo>
                  <a:pt x="289161" y="159134"/>
                </a:lnTo>
                <a:lnTo>
                  <a:pt x="278825" y="200390"/>
                </a:lnTo>
                <a:lnTo>
                  <a:pt x="256961" y="236871"/>
                </a:lnTo>
                <a:lnTo>
                  <a:pt x="225446" y="265432"/>
                </a:lnTo>
                <a:lnTo>
                  <a:pt x="186999" y="283618"/>
                </a:lnTo>
                <a:lnTo>
                  <a:pt x="144928" y="289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0787896" y="6632099"/>
            <a:ext cx="290195" cy="290195"/>
          </a:xfrm>
          <a:custGeom>
            <a:avLst/>
            <a:gdLst/>
            <a:ahLst/>
            <a:cxnLst/>
            <a:rect l="l" t="t" r="r" b="b"/>
            <a:pathLst>
              <a:path w="290195" h="290195">
                <a:moveTo>
                  <a:pt x="144928" y="289857"/>
                </a:moveTo>
                <a:lnTo>
                  <a:pt x="102857" y="283618"/>
                </a:lnTo>
                <a:lnTo>
                  <a:pt x="64410" y="265432"/>
                </a:lnTo>
                <a:lnTo>
                  <a:pt x="32895" y="236871"/>
                </a:lnTo>
                <a:lnTo>
                  <a:pt x="11031" y="200390"/>
                </a:lnTo>
                <a:lnTo>
                  <a:pt x="696" y="159134"/>
                </a:lnTo>
                <a:lnTo>
                  <a:pt x="0" y="144928"/>
                </a:lnTo>
                <a:lnTo>
                  <a:pt x="696" y="130723"/>
                </a:lnTo>
                <a:lnTo>
                  <a:pt x="11031" y="89466"/>
                </a:lnTo>
                <a:lnTo>
                  <a:pt x="32895" y="52985"/>
                </a:lnTo>
                <a:lnTo>
                  <a:pt x="64410" y="24424"/>
                </a:lnTo>
                <a:lnTo>
                  <a:pt x="102857" y="6238"/>
                </a:lnTo>
                <a:lnTo>
                  <a:pt x="144928" y="0"/>
                </a:lnTo>
                <a:lnTo>
                  <a:pt x="159134" y="696"/>
                </a:lnTo>
                <a:lnTo>
                  <a:pt x="200390" y="11031"/>
                </a:lnTo>
                <a:lnTo>
                  <a:pt x="236871" y="32895"/>
                </a:lnTo>
                <a:lnTo>
                  <a:pt x="265432" y="64409"/>
                </a:lnTo>
                <a:lnTo>
                  <a:pt x="283618" y="102857"/>
                </a:lnTo>
                <a:lnTo>
                  <a:pt x="289857" y="144928"/>
                </a:lnTo>
                <a:lnTo>
                  <a:pt x="289161" y="159134"/>
                </a:lnTo>
                <a:lnTo>
                  <a:pt x="278825" y="200390"/>
                </a:lnTo>
                <a:lnTo>
                  <a:pt x="256961" y="236871"/>
                </a:lnTo>
                <a:lnTo>
                  <a:pt x="225446" y="265432"/>
                </a:lnTo>
                <a:lnTo>
                  <a:pt x="186999" y="283618"/>
                </a:lnTo>
                <a:lnTo>
                  <a:pt x="144928" y="289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515518" y="2163170"/>
            <a:ext cx="2203450" cy="510921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55500"/>
              </a:lnSpc>
              <a:spcBef>
                <a:spcPts val="100"/>
              </a:spcBef>
            </a:pPr>
            <a:r>
              <a:rPr dirty="0" sz="7150" spc="-20" b="1">
                <a:latin typeface="Courier New"/>
                <a:cs typeface="Courier New"/>
              </a:rPr>
              <a:t>IaaS PaaS SaaS</a:t>
            </a:r>
            <a:endParaRPr sz="71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22412" y="821308"/>
            <a:ext cx="1741805" cy="373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50" spc="-10">
                <a:solidFill>
                  <a:srgbClr val="FFFFFF"/>
                </a:solidFill>
                <a:latin typeface="Lucida Sans Unicode"/>
                <a:cs typeface="Lucida Sans Unicode"/>
              </a:rPr>
              <a:t>MPRASHANT</a:t>
            </a:r>
            <a:endParaRPr sz="22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059" y="2152611"/>
            <a:ext cx="15807164" cy="59816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3844" y="599733"/>
            <a:ext cx="9758425" cy="90868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39246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115"/>
              <a:t>IaaS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557730"/>
            <a:ext cx="16382997" cy="659877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86218" y="426259"/>
            <a:ext cx="9267824" cy="94297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70398" rIns="0" bIns="0" rtlCol="0" vert="horz">
            <a:spAutoFit/>
          </a:bodyPr>
          <a:lstStyle/>
          <a:p>
            <a:pPr marL="715010">
              <a:lnSpc>
                <a:spcPct val="100000"/>
              </a:lnSpc>
              <a:spcBef>
                <a:spcPts val="90"/>
              </a:spcBef>
            </a:pPr>
            <a:r>
              <a:rPr dirty="0" spc="-1130"/>
              <a:t>PaaS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285" y="1888541"/>
            <a:ext cx="16686014" cy="60353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684811" y="607952"/>
            <a:ext cx="2993390" cy="871219"/>
          </a:xfrm>
          <a:custGeom>
            <a:avLst/>
            <a:gdLst/>
            <a:ahLst/>
            <a:cxnLst/>
            <a:rect l="l" t="t" r="r" b="b"/>
            <a:pathLst>
              <a:path w="2993390" h="871219">
                <a:moveTo>
                  <a:pt x="2829221" y="870896"/>
                </a:moveTo>
                <a:lnTo>
                  <a:pt x="164130" y="870896"/>
                </a:lnTo>
                <a:lnTo>
                  <a:pt x="120570" y="865018"/>
                </a:lnTo>
                <a:lnTo>
                  <a:pt x="81382" y="848441"/>
                </a:lnTo>
                <a:lnTo>
                  <a:pt x="48150" y="822745"/>
                </a:lnTo>
                <a:lnTo>
                  <a:pt x="22454" y="789513"/>
                </a:lnTo>
                <a:lnTo>
                  <a:pt x="5877" y="750326"/>
                </a:lnTo>
                <a:lnTo>
                  <a:pt x="0" y="706765"/>
                </a:lnTo>
                <a:lnTo>
                  <a:pt x="0" y="164130"/>
                </a:lnTo>
                <a:lnTo>
                  <a:pt x="5877" y="120570"/>
                </a:lnTo>
                <a:lnTo>
                  <a:pt x="22454" y="81382"/>
                </a:lnTo>
                <a:lnTo>
                  <a:pt x="48150" y="48150"/>
                </a:lnTo>
                <a:lnTo>
                  <a:pt x="81382" y="22454"/>
                </a:lnTo>
                <a:lnTo>
                  <a:pt x="120570" y="5877"/>
                </a:lnTo>
                <a:lnTo>
                  <a:pt x="164130" y="0"/>
                </a:lnTo>
                <a:lnTo>
                  <a:pt x="2829221" y="0"/>
                </a:lnTo>
                <a:lnTo>
                  <a:pt x="2872782" y="5877"/>
                </a:lnTo>
                <a:lnTo>
                  <a:pt x="2911969" y="22454"/>
                </a:lnTo>
                <a:lnTo>
                  <a:pt x="2945201" y="48150"/>
                </a:lnTo>
                <a:lnTo>
                  <a:pt x="2970897" y="81382"/>
                </a:lnTo>
                <a:lnTo>
                  <a:pt x="2987475" y="120570"/>
                </a:lnTo>
                <a:lnTo>
                  <a:pt x="2993352" y="164130"/>
                </a:lnTo>
                <a:lnTo>
                  <a:pt x="2993352" y="706765"/>
                </a:lnTo>
                <a:lnTo>
                  <a:pt x="2987475" y="750326"/>
                </a:lnTo>
                <a:lnTo>
                  <a:pt x="2970897" y="789513"/>
                </a:lnTo>
                <a:lnTo>
                  <a:pt x="2945201" y="822745"/>
                </a:lnTo>
                <a:lnTo>
                  <a:pt x="2911969" y="848441"/>
                </a:lnTo>
                <a:lnTo>
                  <a:pt x="2872782" y="865018"/>
                </a:lnTo>
                <a:lnTo>
                  <a:pt x="2829221" y="870896"/>
                </a:lnTo>
                <a:close/>
              </a:path>
            </a:pathLst>
          </a:custGeom>
          <a:solidFill>
            <a:srgbClr val="181B1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0" y="6747868"/>
            <a:ext cx="4711065" cy="3219450"/>
            <a:chOff x="0" y="6747868"/>
            <a:chExt cx="4711065" cy="3219450"/>
          </a:xfrm>
        </p:grpSpPr>
        <p:sp>
          <p:nvSpPr>
            <p:cNvPr id="5" name="object 5" descr=""/>
            <p:cNvSpPr/>
            <p:nvPr/>
          </p:nvSpPr>
          <p:spPr>
            <a:xfrm>
              <a:off x="0" y="6954704"/>
              <a:ext cx="3633470" cy="2803525"/>
            </a:xfrm>
            <a:custGeom>
              <a:avLst/>
              <a:gdLst/>
              <a:ahLst/>
              <a:cxnLst/>
              <a:rect l="l" t="t" r="r" b="b"/>
              <a:pathLst>
                <a:path w="3633470" h="2803525">
                  <a:moveTo>
                    <a:pt x="1587508" y="45292"/>
                  </a:moveTo>
                  <a:lnTo>
                    <a:pt x="1028900" y="45292"/>
                  </a:lnTo>
                  <a:lnTo>
                    <a:pt x="1028900" y="0"/>
                  </a:lnTo>
                  <a:lnTo>
                    <a:pt x="1587508" y="0"/>
                  </a:lnTo>
                  <a:lnTo>
                    <a:pt x="1587508" y="45292"/>
                  </a:lnTo>
                  <a:close/>
                </a:path>
                <a:path w="3633470" h="2803525">
                  <a:moveTo>
                    <a:pt x="2061570" y="709583"/>
                  </a:moveTo>
                  <a:lnTo>
                    <a:pt x="1587508" y="709583"/>
                  </a:lnTo>
                  <a:lnTo>
                    <a:pt x="1587508" y="664290"/>
                  </a:lnTo>
                  <a:lnTo>
                    <a:pt x="2061570" y="664290"/>
                  </a:lnTo>
                  <a:lnTo>
                    <a:pt x="2061570" y="709583"/>
                  </a:lnTo>
                  <a:close/>
                </a:path>
                <a:path w="3633470" h="2803525">
                  <a:moveTo>
                    <a:pt x="2861738" y="709583"/>
                  </a:moveTo>
                  <a:lnTo>
                    <a:pt x="2500908" y="709583"/>
                  </a:lnTo>
                  <a:lnTo>
                    <a:pt x="2500908" y="664290"/>
                  </a:lnTo>
                  <a:lnTo>
                    <a:pt x="2861738" y="664290"/>
                  </a:lnTo>
                  <a:lnTo>
                    <a:pt x="2861738" y="709583"/>
                  </a:lnTo>
                  <a:close/>
                </a:path>
                <a:path w="3633470" h="2803525">
                  <a:moveTo>
                    <a:pt x="1043997" y="2077266"/>
                  </a:moveTo>
                  <a:lnTo>
                    <a:pt x="574012" y="2077266"/>
                  </a:lnTo>
                  <a:lnTo>
                    <a:pt x="574012" y="2031974"/>
                  </a:lnTo>
                  <a:lnTo>
                    <a:pt x="1043997" y="2031974"/>
                  </a:lnTo>
                  <a:lnTo>
                    <a:pt x="1043997" y="2077266"/>
                  </a:lnTo>
                  <a:close/>
                </a:path>
                <a:path w="3633470" h="2803525">
                  <a:moveTo>
                    <a:pt x="1935355" y="2083457"/>
                  </a:moveTo>
                  <a:lnTo>
                    <a:pt x="1466728" y="2083457"/>
                  </a:lnTo>
                  <a:lnTo>
                    <a:pt x="1466728" y="2038164"/>
                  </a:lnTo>
                  <a:lnTo>
                    <a:pt x="1935355" y="2038164"/>
                  </a:lnTo>
                  <a:lnTo>
                    <a:pt x="1935355" y="2083457"/>
                  </a:lnTo>
                  <a:close/>
                </a:path>
                <a:path w="3633470" h="2803525">
                  <a:moveTo>
                    <a:pt x="1345948" y="716678"/>
                  </a:moveTo>
                  <a:lnTo>
                    <a:pt x="875962" y="716678"/>
                  </a:lnTo>
                  <a:lnTo>
                    <a:pt x="875962" y="671386"/>
                  </a:lnTo>
                  <a:lnTo>
                    <a:pt x="1345948" y="671386"/>
                  </a:lnTo>
                  <a:lnTo>
                    <a:pt x="1345948" y="716678"/>
                  </a:lnTo>
                  <a:close/>
                </a:path>
                <a:path w="3633470" h="2803525">
                  <a:moveTo>
                    <a:pt x="1366178" y="1874658"/>
                  </a:moveTo>
                  <a:lnTo>
                    <a:pt x="1325717" y="1854427"/>
                  </a:lnTo>
                  <a:lnTo>
                    <a:pt x="1461595" y="1582672"/>
                  </a:lnTo>
                  <a:lnTo>
                    <a:pt x="1502056" y="1602903"/>
                  </a:lnTo>
                  <a:lnTo>
                    <a:pt x="1366178" y="1874658"/>
                  </a:lnTo>
                  <a:close/>
                </a:path>
                <a:path w="3633470" h="2803525">
                  <a:moveTo>
                    <a:pt x="2270520" y="2684187"/>
                  </a:moveTo>
                  <a:lnTo>
                    <a:pt x="1425059" y="2185969"/>
                  </a:lnTo>
                  <a:lnTo>
                    <a:pt x="1448007" y="2147017"/>
                  </a:lnTo>
                  <a:lnTo>
                    <a:pt x="2293468" y="2645235"/>
                  </a:lnTo>
                  <a:lnTo>
                    <a:pt x="2270520" y="2684187"/>
                  </a:lnTo>
                  <a:close/>
                </a:path>
                <a:path w="3633470" h="2803525">
                  <a:moveTo>
                    <a:pt x="763033" y="498821"/>
                  </a:moveTo>
                  <a:lnTo>
                    <a:pt x="720911" y="482365"/>
                  </a:lnTo>
                  <a:lnTo>
                    <a:pt x="856788" y="135122"/>
                  </a:lnTo>
                  <a:lnTo>
                    <a:pt x="898910" y="151579"/>
                  </a:lnTo>
                  <a:lnTo>
                    <a:pt x="763033" y="498821"/>
                  </a:lnTo>
                  <a:close/>
                </a:path>
                <a:path w="3633470" h="2803525">
                  <a:moveTo>
                    <a:pt x="2946586" y="1308048"/>
                  </a:moveTo>
                  <a:lnTo>
                    <a:pt x="2418173" y="855123"/>
                  </a:lnTo>
                  <a:lnTo>
                    <a:pt x="2447613" y="820700"/>
                  </a:lnTo>
                  <a:lnTo>
                    <a:pt x="2976026" y="1273626"/>
                  </a:lnTo>
                  <a:lnTo>
                    <a:pt x="2946586" y="1308048"/>
                  </a:lnTo>
                  <a:close/>
                </a:path>
                <a:path w="3633470" h="2803525">
                  <a:moveTo>
                    <a:pt x="107951" y="1396973"/>
                  </a:moveTo>
                  <a:lnTo>
                    <a:pt x="0" y="1396973"/>
                  </a:lnTo>
                  <a:lnTo>
                    <a:pt x="0" y="1351680"/>
                  </a:lnTo>
                  <a:lnTo>
                    <a:pt x="107951" y="1351680"/>
                  </a:lnTo>
                  <a:lnTo>
                    <a:pt x="107951" y="1396973"/>
                  </a:lnTo>
                  <a:close/>
                </a:path>
                <a:path w="3633470" h="2803525">
                  <a:moveTo>
                    <a:pt x="2938736" y="1396973"/>
                  </a:moveTo>
                  <a:lnTo>
                    <a:pt x="2365030" y="1396973"/>
                  </a:lnTo>
                  <a:lnTo>
                    <a:pt x="2365030" y="1351680"/>
                  </a:lnTo>
                  <a:lnTo>
                    <a:pt x="2938736" y="1351680"/>
                  </a:lnTo>
                  <a:lnTo>
                    <a:pt x="2938736" y="1396973"/>
                  </a:lnTo>
                  <a:close/>
                </a:path>
                <a:path w="3633470" h="2803525">
                  <a:moveTo>
                    <a:pt x="3633221" y="1404068"/>
                  </a:moveTo>
                  <a:lnTo>
                    <a:pt x="3165198" y="1404068"/>
                  </a:lnTo>
                  <a:lnTo>
                    <a:pt x="3165198" y="1358776"/>
                  </a:lnTo>
                  <a:lnTo>
                    <a:pt x="3633221" y="1358776"/>
                  </a:lnTo>
                  <a:lnTo>
                    <a:pt x="3633221" y="1404068"/>
                  </a:lnTo>
                  <a:close/>
                </a:path>
                <a:path w="3633470" h="2803525">
                  <a:moveTo>
                    <a:pt x="2266896" y="2803004"/>
                  </a:moveTo>
                  <a:lnTo>
                    <a:pt x="1791324" y="2803004"/>
                  </a:lnTo>
                  <a:lnTo>
                    <a:pt x="1791324" y="2757712"/>
                  </a:lnTo>
                  <a:lnTo>
                    <a:pt x="2266896" y="2757712"/>
                  </a:lnTo>
                  <a:lnTo>
                    <a:pt x="2266896" y="2803004"/>
                  </a:lnTo>
                  <a:close/>
                </a:path>
                <a:path w="3633470" h="2803525">
                  <a:moveTo>
                    <a:pt x="3157650" y="2803004"/>
                  </a:moveTo>
                  <a:lnTo>
                    <a:pt x="2682078" y="2803004"/>
                  </a:lnTo>
                  <a:lnTo>
                    <a:pt x="2682078" y="2757712"/>
                  </a:lnTo>
                  <a:lnTo>
                    <a:pt x="3157650" y="2757712"/>
                  </a:lnTo>
                  <a:lnTo>
                    <a:pt x="3157650" y="2803004"/>
                  </a:lnTo>
                  <a:close/>
                </a:path>
                <a:path w="3633470" h="2803525">
                  <a:moveTo>
                    <a:pt x="787189" y="51331"/>
                  </a:moveTo>
                  <a:lnTo>
                    <a:pt x="324148" y="51331"/>
                  </a:lnTo>
                  <a:lnTo>
                    <a:pt x="324148" y="6038"/>
                  </a:lnTo>
                  <a:lnTo>
                    <a:pt x="787189" y="6038"/>
                  </a:lnTo>
                  <a:lnTo>
                    <a:pt x="787189" y="51331"/>
                  </a:lnTo>
                  <a:close/>
                </a:path>
              </a:pathLst>
            </a:custGeom>
            <a:solidFill>
              <a:srgbClr val="FFFFFF">
                <a:alpha val="6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747868"/>
              <a:ext cx="4710726" cy="3219450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1317825" y="3906865"/>
            <a:ext cx="1080135" cy="1080135"/>
          </a:xfrm>
          <a:custGeom>
            <a:avLst/>
            <a:gdLst/>
            <a:ahLst/>
            <a:cxnLst/>
            <a:rect l="l" t="t" r="r" b="b"/>
            <a:pathLst>
              <a:path w="1080135" h="1080135">
                <a:moveTo>
                  <a:pt x="540014" y="1080030"/>
                </a:moveTo>
                <a:lnTo>
                  <a:pt x="490862" y="1077823"/>
                </a:lnTo>
                <a:lnTo>
                  <a:pt x="442946" y="1071329"/>
                </a:lnTo>
                <a:lnTo>
                  <a:pt x="396457" y="1060740"/>
                </a:lnTo>
                <a:lnTo>
                  <a:pt x="351586" y="1046245"/>
                </a:lnTo>
                <a:lnTo>
                  <a:pt x="308523" y="1028035"/>
                </a:lnTo>
                <a:lnTo>
                  <a:pt x="267459" y="1006302"/>
                </a:lnTo>
                <a:lnTo>
                  <a:pt x="228584" y="981235"/>
                </a:lnTo>
                <a:lnTo>
                  <a:pt x="192090" y="953025"/>
                </a:lnTo>
                <a:lnTo>
                  <a:pt x="158166" y="921863"/>
                </a:lnTo>
                <a:lnTo>
                  <a:pt x="127004" y="887939"/>
                </a:lnTo>
                <a:lnTo>
                  <a:pt x="98794" y="851445"/>
                </a:lnTo>
                <a:lnTo>
                  <a:pt x="73727" y="812570"/>
                </a:lnTo>
                <a:lnTo>
                  <a:pt x="51994" y="771506"/>
                </a:lnTo>
                <a:lnTo>
                  <a:pt x="33784" y="728443"/>
                </a:lnTo>
                <a:lnTo>
                  <a:pt x="19289" y="683572"/>
                </a:lnTo>
                <a:lnTo>
                  <a:pt x="8700" y="637083"/>
                </a:lnTo>
                <a:lnTo>
                  <a:pt x="2206" y="589167"/>
                </a:lnTo>
                <a:lnTo>
                  <a:pt x="0" y="540015"/>
                </a:lnTo>
                <a:lnTo>
                  <a:pt x="2206" y="490862"/>
                </a:lnTo>
                <a:lnTo>
                  <a:pt x="8700" y="442946"/>
                </a:lnTo>
                <a:lnTo>
                  <a:pt x="19289" y="396457"/>
                </a:lnTo>
                <a:lnTo>
                  <a:pt x="33784" y="351586"/>
                </a:lnTo>
                <a:lnTo>
                  <a:pt x="51994" y="308523"/>
                </a:lnTo>
                <a:lnTo>
                  <a:pt x="73727" y="267459"/>
                </a:lnTo>
                <a:lnTo>
                  <a:pt x="98794" y="228584"/>
                </a:lnTo>
                <a:lnTo>
                  <a:pt x="127004" y="192090"/>
                </a:lnTo>
                <a:lnTo>
                  <a:pt x="158166" y="158166"/>
                </a:lnTo>
                <a:lnTo>
                  <a:pt x="192090" y="127004"/>
                </a:lnTo>
                <a:lnTo>
                  <a:pt x="228584" y="98794"/>
                </a:lnTo>
                <a:lnTo>
                  <a:pt x="267459" y="73727"/>
                </a:lnTo>
                <a:lnTo>
                  <a:pt x="308523" y="51994"/>
                </a:lnTo>
                <a:lnTo>
                  <a:pt x="351586" y="33784"/>
                </a:lnTo>
                <a:lnTo>
                  <a:pt x="396457" y="19289"/>
                </a:lnTo>
                <a:lnTo>
                  <a:pt x="442946" y="8700"/>
                </a:lnTo>
                <a:lnTo>
                  <a:pt x="490862" y="2206"/>
                </a:lnTo>
                <a:lnTo>
                  <a:pt x="540014" y="0"/>
                </a:lnTo>
                <a:lnTo>
                  <a:pt x="589167" y="2206"/>
                </a:lnTo>
                <a:lnTo>
                  <a:pt x="637083" y="8700"/>
                </a:lnTo>
                <a:lnTo>
                  <a:pt x="683572" y="19289"/>
                </a:lnTo>
                <a:lnTo>
                  <a:pt x="728443" y="33784"/>
                </a:lnTo>
                <a:lnTo>
                  <a:pt x="771506" y="51994"/>
                </a:lnTo>
                <a:lnTo>
                  <a:pt x="812570" y="73727"/>
                </a:lnTo>
                <a:lnTo>
                  <a:pt x="851445" y="98794"/>
                </a:lnTo>
                <a:lnTo>
                  <a:pt x="887939" y="127004"/>
                </a:lnTo>
                <a:lnTo>
                  <a:pt x="921863" y="158166"/>
                </a:lnTo>
                <a:lnTo>
                  <a:pt x="953025" y="192090"/>
                </a:lnTo>
                <a:lnTo>
                  <a:pt x="981234" y="228584"/>
                </a:lnTo>
                <a:lnTo>
                  <a:pt x="1006302" y="267459"/>
                </a:lnTo>
                <a:lnTo>
                  <a:pt x="1028035" y="308523"/>
                </a:lnTo>
                <a:lnTo>
                  <a:pt x="1046245" y="351586"/>
                </a:lnTo>
                <a:lnTo>
                  <a:pt x="1060740" y="396457"/>
                </a:lnTo>
                <a:lnTo>
                  <a:pt x="1071329" y="442946"/>
                </a:lnTo>
                <a:lnTo>
                  <a:pt x="1077823" y="490862"/>
                </a:lnTo>
                <a:lnTo>
                  <a:pt x="1080029" y="540015"/>
                </a:lnTo>
                <a:lnTo>
                  <a:pt x="1077823" y="589167"/>
                </a:lnTo>
                <a:lnTo>
                  <a:pt x="1071329" y="637083"/>
                </a:lnTo>
                <a:lnTo>
                  <a:pt x="1060740" y="683572"/>
                </a:lnTo>
                <a:lnTo>
                  <a:pt x="1046245" y="728443"/>
                </a:lnTo>
                <a:lnTo>
                  <a:pt x="1028035" y="771506"/>
                </a:lnTo>
                <a:lnTo>
                  <a:pt x="1006302" y="812570"/>
                </a:lnTo>
                <a:lnTo>
                  <a:pt x="981234" y="851445"/>
                </a:lnTo>
                <a:lnTo>
                  <a:pt x="953025" y="887939"/>
                </a:lnTo>
                <a:lnTo>
                  <a:pt x="921863" y="921863"/>
                </a:lnTo>
                <a:lnTo>
                  <a:pt x="887939" y="953025"/>
                </a:lnTo>
                <a:lnTo>
                  <a:pt x="851445" y="981235"/>
                </a:lnTo>
                <a:lnTo>
                  <a:pt x="812570" y="1006302"/>
                </a:lnTo>
                <a:lnTo>
                  <a:pt x="771506" y="1028035"/>
                </a:lnTo>
                <a:lnTo>
                  <a:pt x="728443" y="1046245"/>
                </a:lnTo>
                <a:lnTo>
                  <a:pt x="683572" y="1060740"/>
                </a:lnTo>
                <a:lnTo>
                  <a:pt x="637083" y="1071329"/>
                </a:lnTo>
                <a:lnTo>
                  <a:pt x="589167" y="1077823"/>
                </a:lnTo>
                <a:lnTo>
                  <a:pt x="540014" y="1080030"/>
                </a:lnTo>
                <a:close/>
              </a:path>
            </a:pathLst>
          </a:custGeom>
          <a:solidFill>
            <a:srgbClr val="E146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669455" y="2601271"/>
            <a:ext cx="9185275" cy="429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7300"/>
              </a:lnSpc>
              <a:spcBef>
                <a:spcPts val="100"/>
              </a:spcBef>
            </a:pPr>
            <a:r>
              <a:rPr dirty="0" sz="4450" spc="-40" b="1">
                <a:latin typeface="Courier New"/>
                <a:cs typeface="Courier New"/>
              </a:rPr>
              <a:t>On-</a:t>
            </a:r>
            <a:r>
              <a:rPr dirty="0" sz="4450" b="1">
                <a:latin typeface="Courier New"/>
                <a:cs typeface="Courier New"/>
              </a:rPr>
              <a:t>demand</a:t>
            </a:r>
            <a:r>
              <a:rPr dirty="0" sz="4450" spc="-160" b="1">
                <a:latin typeface="Courier New"/>
                <a:cs typeface="Courier New"/>
              </a:rPr>
              <a:t> </a:t>
            </a:r>
            <a:r>
              <a:rPr dirty="0" sz="4450" b="1">
                <a:latin typeface="Courier New"/>
                <a:cs typeface="Courier New"/>
              </a:rPr>
              <a:t>delivery</a:t>
            </a:r>
            <a:r>
              <a:rPr dirty="0" sz="4450" spc="-155" b="1">
                <a:latin typeface="Courier New"/>
                <a:cs typeface="Courier New"/>
              </a:rPr>
              <a:t> </a:t>
            </a:r>
            <a:r>
              <a:rPr dirty="0" sz="4450" b="1">
                <a:latin typeface="Courier New"/>
                <a:cs typeface="Courier New"/>
              </a:rPr>
              <a:t>of</a:t>
            </a:r>
            <a:r>
              <a:rPr dirty="0" sz="4450" spc="-155" b="1">
                <a:latin typeface="Courier New"/>
                <a:cs typeface="Courier New"/>
              </a:rPr>
              <a:t> </a:t>
            </a:r>
            <a:r>
              <a:rPr dirty="0" sz="4450" spc="-25" b="1">
                <a:latin typeface="Courier New"/>
                <a:cs typeface="Courier New"/>
              </a:rPr>
              <a:t>IT </a:t>
            </a:r>
            <a:r>
              <a:rPr dirty="0" sz="4450" b="1">
                <a:latin typeface="Courier New"/>
                <a:cs typeface="Courier New"/>
              </a:rPr>
              <a:t>resources</a:t>
            </a:r>
            <a:r>
              <a:rPr dirty="0" sz="4450" spc="-165" b="1">
                <a:latin typeface="Courier New"/>
                <a:cs typeface="Courier New"/>
              </a:rPr>
              <a:t> </a:t>
            </a:r>
            <a:r>
              <a:rPr dirty="0" sz="4450" b="1">
                <a:latin typeface="Courier New"/>
                <a:cs typeface="Courier New"/>
              </a:rPr>
              <a:t>over</a:t>
            </a:r>
            <a:r>
              <a:rPr dirty="0" sz="4450" spc="-165" b="1">
                <a:latin typeface="Courier New"/>
                <a:cs typeface="Courier New"/>
              </a:rPr>
              <a:t> </a:t>
            </a:r>
            <a:r>
              <a:rPr dirty="0" sz="4450" b="1">
                <a:latin typeface="Courier New"/>
                <a:cs typeface="Courier New"/>
              </a:rPr>
              <a:t>the</a:t>
            </a:r>
            <a:r>
              <a:rPr dirty="0" sz="4450" spc="-165" b="1">
                <a:latin typeface="Courier New"/>
                <a:cs typeface="Courier New"/>
              </a:rPr>
              <a:t> </a:t>
            </a:r>
            <a:r>
              <a:rPr dirty="0" sz="4450" spc="-10" b="1">
                <a:latin typeface="Courier New"/>
                <a:cs typeface="Courier New"/>
              </a:rPr>
              <a:t>Internet </a:t>
            </a:r>
            <a:r>
              <a:rPr dirty="0" sz="4450" b="1">
                <a:latin typeface="Courier New"/>
                <a:cs typeface="Courier New"/>
              </a:rPr>
              <a:t>with</a:t>
            </a:r>
            <a:r>
              <a:rPr dirty="0" sz="4450" spc="-35" b="1">
                <a:latin typeface="Courier New"/>
                <a:cs typeface="Courier New"/>
              </a:rPr>
              <a:t> </a:t>
            </a:r>
            <a:r>
              <a:rPr dirty="0" sz="4450" spc="-40" b="1">
                <a:latin typeface="Courier New"/>
                <a:cs typeface="Courier New"/>
              </a:rPr>
              <a:t>pay-as-you-</a:t>
            </a:r>
            <a:r>
              <a:rPr dirty="0" sz="4450" spc="-25" b="1">
                <a:latin typeface="Courier New"/>
                <a:cs typeface="Courier New"/>
              </a:rPr>
              <a:t>go </a:t>
            </a:r>
            <a:r>
              <a:rPr dirty="0" sz="4450" spc="-10" b="1">
                <a:latin typeface="Courier New"/>
                <a:cs typeface="Courier New"/>
              </a:rPr>
              <a:t>pricing..</a:t>
            </a:r>
            <a:endParaRPr sz="4450">
              <a:latin typeface="Courier New"/>
              <a:cs typeface="Courier New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7825" y="7018035"/>
            <a:ext cx="2705099" cy="22383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98928" y="6748253"/>
            <a:ext cx="2322093" cy="2343305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845140" y="4300299"/>
            <a:ext cx="3943985" cy="161798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30"/>
              </a:spcBef>
            </a:pPr>
            <a:r>
              <a:rPr dirty="0" sz="5200" spc="-10">
                <a:solidFill>
                  <a:srgbClr val="FFFFFF"/>
                </a:solidFill>
                <a:latin typeface="Lucida Sans Unicode"/>
                <a:cs typeface="Lucida Sans Unicode"/>
              </a:rPr>
              <a:t>CLOUD </a:t>
            </a:r>
            <a:r>
              <a:rPr dirty="0" sz="5200" spc="-25">
                <a:solidFill>
                  <a:srgbClr val="FFFFFF"/>
                </a:solidFill>
                <a:latin typeface="Lucida Sans Unicode"/>
                <a:cs typeface="Lucida Sans Unicode"/>
              </a:rPr>
              <a:t>COMPUTING</a:t>
            </a:r>
            <a:endParaRPr sz="5200">
              <a:latin typeface="Lucida Sans Unicode"/>
              <a:cs typeface="Lucida Sans Unicode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22412" y="821308"/>
            <a:ext cx="1741805" cy="373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50" spc="-10">
                <a:solidFill>
                  <a:srgbClr val="FFFFFF"/>
                </a:solidFill>
                <a:latin typeface="Lucida Sans Unicode"/>
                <a:cs typeface="Lucida Sans Unicode"/>
              </a:rPr>
              <a:t>MPRASHANT</a:t>
            </a:r>
            <a:endParaRPr sz="22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50794" y="1247521"/>
            <a:ext cx="4626474" cy="77914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57107" rIns="0" bIns="0" rtlCol="0" vert="horz">
            <a:spAutoFit/>
          </a:bodyPr>
          <a:lstStyle/>
          <a:p>
            <a:pPr marL="1073785">
              <a:lnSpc>
                <a:spcPct val="100000"/>
              </a:lnSpc>
              <a:spcBef>
                <a:spcPts val="90"/>
              </a:spcBef>
            </a:pPr>
            <a:r>
              <a:rPr dirty="0" spc="-1255"/>
              <a:t>SaaS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B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548258" y="4734873"/>
            <a:ext cx="276225" cy="276225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138112" y="276224"/>
                </a:moveTo>
                <a:lnTo>
                  <a:pt x="98019" y="270279"/>
                </a:lnTo>
                <a:lnTo>
                  <a:pt x="61381" y="252948"/>
                </a:lnTo>
                <a:lnTo>
                  <a:pt x="31348" y="225730"/>
                </a:lnTo>
                <a:lnTo>
                  <a:pt x="10513" y="190965"/>
                </a:lnTo>
                <a:lnTo>
                  <a:pt x="663" y="151649"/>
                </a:lnTo>
                <a:lnTo>
                  <a:pt x="0" y="138112"/>
                </a:lnTo>
                <a:lnTo>
                  <a:pt x="165" y="131327"/>
                </a:lnTo>
                <a:lnTo>
                  <a:pt x="8069" y="91591"/>
                </a:lnTo>
                <a:lnTo>
                  <a:pt x="27183" y="55831"/>
                </a:lnTo>
                <a:lnTo>
                  <a:pt x="55831" y="27183"/>
                </a:lnTo>
                <a:lnTo>
                  <a:pt x="91591" y="8069"/>
                </a:lnTo>
                <a:lnTo>
                  <a:pt x="131327" y="165"/>
                </a:lnTo>
                <a:lnTo>
                  <a:pt x="138112" y="0"/>
                </a:lnTo>
                <a:lnTo>
                  <a:pt x="144897" y="165"/>
                </a:lnTo>
                <a:lnTo>
                  <a:pt x="184633" y="8069"/>
                </a:lnTo>
                <a:lnTo>
                  <a:pt x="220393" y="27183"/>
                </a:lnTo>
                <a:lnTo>
                  <a:pt x="249041" y="55831"/>
                </a:lnTo>
                <a:lnTo>
                  <a:pt x="268155" y="91591"/>
                </a:lnTo>
                <a:lnTo>
                  <a:pt x="276059" y="131327"/>
                </a:lnTo>
                <a:lnTo>
                  <a:pt x="276224" y="138112"/>
                </a:lnTo>
                <a:lnTo>
                  <a:pt x="276059" y="144897"/>
                </a:lnTo>
                <a:lnTo>
                  <a:pt x="268155" y="184633"/>
                </a:lnTo>
                <a:lnTo>
                  <a:pt x="249041" y="220392"/>
                </a:lnTo>
                <a:lnTo>
                  <a:pt x="220393" y="249040"/>
                </a:lnTo>
                <a:lnTo>
                  <a:pt x="184633" y="268154"/>
                </a:lnTo>
                <a:lnTo>
                  <a:pt x="144897" y="276058"/>
                </a:lnTo>
                <a:lnTo>
                  <a:pt x="138112" y="2762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548258" y="5677848"/>
            <a:ext cx="276225" cy="276225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138112" y="276224"/>
                </a:moveTo>
                <a:lnTo>
                  <a:pt x="98019" y="270279"/>
                </a:lnTo>
                <a:lnTo>
                  <a:pt x="61381" y="252948"/>
                </a:lnTo>
                <a:lnTo>
                  <a:pt x="31348" y="225730"/>
                </a:lnTo>
                <a:lnTo>
                  <a:pt x="10513" y="190965"/>
                </a:lnTo>
                <a:lnTo>
                  <a:pt x="663" y="151649"/>
                </a:lnTo>
                <a:lnTo>
                  <a:pt x="0" y="138112"/>
                </a:lnTo>
                <a:lnTo>
                  <a:pt x="165" y="131327"/>
                </a:lnTo>
                <a:lnTo>
                  <a:pt x="8069" y="91591"/>
                </a:lnTo>
                <a:lnTo>
                  <a:pt x="27183" y="55831"/>
                </a:lnTo>
                <a:lnTo>
                  <a:pt x="55831" y="27183"/>
                </a:lnTo>
                <a:lnTo>
                  <a:pt x="91591" y="8069"/>
                </a:lnTo>
                <a:lnTo>
                  <a:pt x="131327" y="165"/>
                </a:lnTo>
                <a:lnTo>
                  <a:pt x="138112" y="0"/>
                </a:lnTo>
                <a:lnTo>
                  <a:pt x="144897" y="165"/>
                </a:lnTo>
                <a:lnTo>
                  <a:pt x="184633" y="8069"/>
                </a:lnTo>
                <a:lnTo>
                  <a:pt x="220393" y="27183"/>
                </a:lnTo>
                <a:lnTo>
                  <a:pt x="249041" y="55831"/>
                </a:lnTo>
                <a:lnTo>
                  <a:pt x="268155" y="91591"/>
                </a:lnTo>
                <a:lnTo>
                  <a:pt x="276059" y="131327"/>
                </a:lnTo>
                <a:lnTo>
                  <a:pt x="276224" y="138112"/>
                </a:lnTo>
                <a:lnTo>
                  <a:pt x="276059" y="144897"/>
                </a:lnTo>
                <a:lnTo>
                  <a:pt x="268155" y="184633"/>
                </a:lnTo>
                <a:lnTo>
                  <a:pt x="249041" y="220392"/>
                </a:lnTo>
                <a:lnTo>
                  <a:pt x="220393" y="249041"/>
                </a:lnTo>
                <a:lnTo>
                  <a:pt x="184633" y="268154"/>
                </a:lnTo>
                <a:lnTo>
                  <a:pt x="144897" y="276059"/>
                </a:lnTo>
                <a:lnTo>
                  <a:pt x="138112" y="2762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548258" y="6620823"/>
            <a:ext cx="276225" cy="276225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138112" y="276224"/>
                </a:moveTo>
                <a:lnTo>
                  <a:pt x="98019" y="270278"/>
                </a:lnTo>
                <a:lnTo>
                  <a:pt x="61381" y="252948"/>
                </a:lnTo>
                <a:lnTo>
                  <a:pt x="31348" y="225730"/>
                </a:lnTo>
                <a:lnTo>
                  <a:pt x="10513" y="190965"/>
                </a:lnTo>
                <a:lnTo>
                  <a:pt x="663" y="151649"/>
                </a:lnTo>
                <a:lnTo>
                  <a:pt x="0" y="138112"/>
                </a:lnTo>
                <a:lnTo>
                  <a:pt x="165" y="131327"/>
                </a:lnTo>
                <a:lnTo>
                  <a:pt x="8069" y="91590"/>
                </a:lnTo>
                <a:lnTo>
                  <a:pt x="27183" y="55831"/>
                </a:lnTo>
                <a:lnTo>
                  <a:pt x="55831" y="27183"/>
                </a:lnTo>
                <a:lnTo>
                  <a:pt x="91591" y="8069"/>
                </a:lnTo>
                <a:lnTo>
                  <a:pt x="131327" y="166"/>
                </a:lnTo>
                <a:lnTo>
                  <a:pt x="138112" y="0"/>
                </a:lnTo>
                <a:lnTo>
                  <a:pt x="144897" y="166"/>
                </a:lnTo>
                <a:lnTo>
                  <a:pt x="184633" y="8069"/>
                </a:lnTo>
                <a:lnTo>
                  <a:pt x="220393" y="27183"/>
                </a:lnTo>
                <a:lnTo>
                  <a:pt x="249041" y="55831"/>
                </a:lnTo>
                <a:lnTo>
                  <a:pt x="268155" y="91590"/>
                </a:lnTo>
                <a:lnTo>
                  <a:pt x="276059" y="131327"/>
                </a:lnTo>
                <a:lnTo>
                  <a:pt x="276224" y="138112"/>
                </a:lnTo>
                <a:lnTo>
                  <a:pt x="276059" y="144897"/>
                </a:lnTo>
                <a:lnTo>
                  <a:pt x="268155" y="184633"/>
                </a:lnTo>
                <a:lnTo>
                  <a:pt x="249041" y="220392"/>
                </a:lnTo>
                <a:lnTo>
                  <a:pt x="220393" y="249040"/>
                </a:lnTo>
                <a:lnTo>
                  <a:pt x="184633" y="268154"/>
                </a:lnTo>
                <a:lnTo>
                  <a:pt x="144897" y="276058"/>
                </a:lnTo>
                <a:lnTo>
                  <a:pt x="138112" y="2762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831304" y="2470082"/>
            <a:ext cx="16625569" cy="47282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100" spc="-305" b="1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dirty="0" sz="6100" spc="-3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100" spc="-320" b="1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r>
              <a:rPr dirty="0" sz="6100" spc="-3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100" spc="-19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6100" spc="-3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100" spc="-145" b="1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dirty="0" sz="6100" spc="-3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100" spc="-160" b="1">
                <a:solidFill>
                  <a:srgbClr val="FFFFFF"/>
                </a:solidFill>
                <a:latin typeface="Arial"/>
                <a:cs typeface="Arial"/>
              </a:rPr>
              <a:t>DEPLOYMENTS:</a:t>
            </a:r>
            <a:endParaRPr sz="6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6100">
              <a:latin typeface="Arial"/>
              <a:cs typeface="Arial"/>
            </a:endParaRPr>
          </a:p>
          <a:p>
            <a:pPr marL="1330325" marR="7510145">
              <a:lnSpc>
                <a:spcPct val="101400"/>
              </a:lnSpc>
            </a:pPr>
            <a:r>
              <a:rPr dirty="0" sz="6100" spc="-10">
                <a:solidFill>
                  <a:srgbClr val="FFFFFF"/>
                </a:solidFill>
                <a:latin typeface="Lucida Sans Unicode"/>
                <a:cs typeface="Lucida Sans Unicode"/>
              </a:rPr>
              <a:t>PUBLIC</a:t>
            </a:r>
            <a:r>
              <a:rPr dirty="0" sz="6100" spc="-45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100" spc="-25">
                <a:solidFill>
                  <a:srgbClr val="FFFFFF"/>
                </a:solidFill>
                <a:latin typeface="Lucida Sans Unicode"/>
                <a:cs typeface="Lucida Sans Unicode"/>
              </a:rPr>
              <a:t>CLOUD, </a:t>
            </a:r>
            <a:r>
              <a:rPr dirty="0" sz="6100" spc="-155">
                <a:solidFill>
                  <a:srgbClr val="FFFFFF"/>
                </a:solidFill>
                <a:latin typeface="Lucida Sans Unicode"/>
                <a:cs typeface="Lucida Sans Unicode"/>
              </a:rPr>
              <a:t>PRIVATE</a:t>
            </a:r>
            <a:r>
              <a:rPr dirty="0" sz="6100" spc="-2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100" spc="-220">
                <a:solidFill>
                  <a:srgbClr val="FFFFFF"/>
                </a:solidFill>
                <a:latin typeface="Lucida Sans Unicode"/>
                <a:cs typeface="Lucida Sans Unicode"/>
              </a:rPr>
              <a:t>CLOUD,</a:t>
            </a:r>
            <a:r>
              <a:rPr dirty="0" sz="6100" spc="-2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100" spc="-10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6100" spc="-175">
                <a:solidFill>
                  <a:srgbClr val="FFFFFF"/>
                </a:solidFill>
                <a:latin typeface="Lucida Sans Unicode"/>
                <a:cs typeface="Lucida Sans Unicode"/>
              </a:rPr>
              <a:t>HYBRID</a:t>
            </a:r>
            <a:r>
              <a:rPr dirty="0" sz="6100" spc="-2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6100" spc="-10">
                <a:solidFill>
                  <a:srgbClr val="FFFFFF"/>
                </a:solidFill>
                <a:latin typeface="Lucida Sans Unicode"/>
                <a:cs typeface="Lucida Sans Unicode"/>
              </a:rPr>
              <a:t>CLOUD.</a:t>
            </a:r>
            <a:endParaRPr sz="6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B1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526" y="1704496"/>
            <a:ext cx="190500" cy="1904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526" y="4676296"/>
            <a:ext cx="190500" cy="19049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526" y="6905145"/>
            <a:ext cx="190500" cy="19049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587506" y="1331827"/>
            <a:ext cx="15439390" cy="6711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86080">
              <a:lnSpc>
                <a:spcPct val="116100"/>
              </a:lnSpc>
              <a:spcBef>
                <a:spcPts val="95"/>
              </a:spcBef>
            </a:pPr>
            <a:r>
              <a:rPr dirty="0" sz="4200" spc="-240">
                <a:solidFill>
                  <a:srgbClr val="F5BD3B"/>
                </a:solidFill>
                <a:latin typeface="Arial Black"/>
                <a:cs typeface="Arial Black"/>
              </a:rPr>
              <a:t>Public</a:t>
            </a:r>
            <a:r>
              <a:rPr dirty="0" sz="4200" spc="-375">
                <a:solidFill>
                  <a:srgbClr val="F5BD3B"/>
                </a:solidFill>
                <a:latin typeface="Arial Black"/>
                <a:cs typeface="Arial Black"/>
              </a:rPr>
              <a:t> </a:t>
            </a:r>
            <a:r>
              <a:rPr dirty="0" sz="4200" spc="-210">
                <a:solidFill>
                  <a:srgbClr val="F5BD3B"/>
                </a:solidFill>
                <a:latin typeface="Arial Black"/>
                <a:cs typeface="Arial Black"/>
              </a:rPr>
              <a:t>Cloud</a:t>
            </a:r>
            <a:r>
              <a:rPr dirty="0" sz="4200" spc="-210">
                <a:solidFill>
                  <a:srgbClr val="FFFFFF"/>
                </a:solidFill>
                <a:latin typeface="Arial Black"/>
                <a:cs typeface="Arial Black"/>
              </a:rPr>
              <a:t>:</a:t>
            </a:r>
            <a:r>
              <a:rPr dirty="0" sz="4200" spc="-3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36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4200" spc="-3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280">
                <a:solidFill>
                  <a:srgbClr val="FFFFFF"/>
                </a:solidFill>
                <a:latin typeface="Arial Black"/>
                <a:cs typeface="Arial Black"/>
              </a:rPr>
              <a:t>shared</a:t>
            </a:r>
            <a:r>
              <a:rPr dirty="0" sz="4200" spc="-3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229">
                <a:solidFill>
                  <a:srgbClr val="FFFFFF"/>
                </a:solidFill>
                <a:latin typeface="Arial Black"/>
                <a:cs typeface="Arial Black"/>
              </a:rPr>
              <a:t>cloud</a:t>
            </a:r>
            <a:r>
              <a:rPr dirty="0" sz="4200" spc="-3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220">
                <a:solidFill>
                  <a:srgbClr val="FFFFFF"/>
                </a:solidFill>
                <a:latin typeface="Arial Black"/>
                <a:cs typeface="Arial Black"/>
              </a:rPr>
              <a:t>environment</a:t>
            </a:r>
            <a:r>
              <a:rPr dirty="0" sz="4200" spc="-3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340">
                <a:solidFill>
                  <a:srgbClr val="FFFFFF"/>
                </a:solidFill>
                <a:latin typeface="Arial Black"/>
                <a:cs typeface="Arial Black"/>
              </a:rPr>
              <a:t>where</a:t>
            </a:r>
            <a:r>
              <a:rPr dirty="0" sz="4200" spc="-3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85">
                <a:solidFill>
                  <a:srgbClr val="FFFFFF"/>
                </a:solidFill>
                <a:latin typeface="Arial Black"/>
                <a:cs typeface="Arial Black"/>
              </a:rPr>
              <a:t>multiple </a:t>
            </a:r>
            <a:r>
              <a:rPr dirty="0" sz="4200" spc="-330">
                <a:solidFill>
                  <a:srgbClr val="FFFFFF"/>
                </a:solidFill>
                <a:latin typeface="Arial Black"/>
                <a:cs typeface="Arial Black"/>
              </a:rPr>
              <a:t>users</a:t>
            </a:r>
            <a:r>
              <a:rPr dirty="0" sz="4200" spc="-3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360">
                <a:solidFill>
                  <a:srgbClr val="FFFFFF"/>
                </a:solidFill>
                <a:latin typeface="Arial Black"/>
                <a:cs typeface="Arial Black"/>
              </a:rPr>
              <a:t>can</a:t>
            </a:r>
            <a:r>
              <a:rPr dirty="0" sz="4200" spc="-3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459">
                <a:solidFill>
                  <a:srgbClr val="FFFFFF"/>
                </a:solidFill>
                <a:latin typeface="Arial Black"/>
                <a:cs typeface="Arial Black"/>
              </a:rPr>
              <a:t>access</a:t>
            </a:r>
            <a:r>
              <a:rPr dirty="0" sz="4200" spc="-3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335">
                <a:solidFill>
                  <a:srgbClr val="FFFFFF"/>
                </a:solidFill>
                <a:latin typeface="Arial Black"/>
                <a:cs typeface="Arial Black"/>
              </a:rPr>
              <a:t>services</a:t>
            </a:r>
            <a:r>
              <a:rPr dirty="0" sz="4200" spc="-3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215">
                <a:solidFill>
                  <a:srgbClr val="FFFFFF"/>
                </a:solidFill>
                <a:latin typeface="Arial Black"/>
                <a:cs typeface="Arial Black"/>
              </a:rPr>
              <a:t>over</a:t>
            </a:r>
            <a:r>
              <a:rPr dirty="0" sz="4200" spc="-3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225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4200" spc="-3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210">
                <a:solidFill>
                  <a:srgbClr val="FFFFFF"/>
                </a:solidFill>
                <a:latin typeface="Arial Black"/>
                <a:cs typeface="Arial Black"/>
              </a:rPr>
              <a:t>internet,</a:t>
            </a:r>
            <a:r>
              <a:rPr dirty="0" sz="4200" spc="-3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305">
                <a:solidFill>
                  <a:srgbClr val="FFFFFF"/>
                </a:solidFill>
                <a:latin typeface="Arial Black"/>
                <a:cs typeface="Arial Black"/>
              </a:rPr>
              <a:t>like</a:t>
            </a:r>
            <a:r>
              <a:rPr dirty="0" sz="4200" spc="-385">
                <a:solidFill>
                  <a:srgbClr val="FFFFFF"/>
                </a:solidFill>
                <a:latin typeface="Arial Black"/>
                <a:cs typeface="Arial Black"/>
              </a:rPr>
              <a:t> AWS</a:t>
            </a:r>
            <a:r>
              <a:rPr dirty="0" sz="4200" spc="-3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25">
                <a:solidFill>
                  <a:srgbClr val="FFFFFF"/>
                </a:solidFill>
                <a:latin typeface="Arial Black"/>
                <a:cs typeface="Arial Black"/>
              </a:rPr>
              <a:t>or </a:t>
            </a:r>
            <a:r>
              <a:rPr dirty="0" sz="4200" spc="-280">
                <a:solidFill>
                  <a:srgbClr val="FFFFFF"/>
                </a:solidFill>
                <a:latin typeface="Arial Black"/>
                <a:cs typeface="Arial Black"/>
              </a:rPr>
              <a:t>Azure.</a:t>
            </a:r>
            <a:endParaRPr sz="4200">
              <a:latin typeface="Arial Black"/>
              <a:cs typeface="Arial Black"/>
            </a:endParaRPr>
          </a:p>
          <a:p>
            <a:pPr marL="12700" marR="1354455">
              <a:lnSpc>
                <a:spcPct val="116100"/>
              </a:lnSpc>
              <a:spcBef>
                <a:spcPts val="5850"/>
              </a:spcBef>
            </a:pPr>
            <a:r>
              <a:rPr dirty="0" sz="4200" spc="-245">
                <a:solidFill>
                  <a:srgbClr val="F5BD3B"/>
                </a:solidFill>
                <a:latin typeface="Arial Black"/>
                <a:cs typeface="Arial Black"/>
              </a:rPr>
              <a:t>Private</a:t>
            </a:r>
            <a:r>
              <a:rPr dirty="0" sz="4200" spc="-370">
                <a:solidFill>
                  <a:srgbClr val="F5BD3B"/>
                </a:solidFill>
                <a:latin typeface="Arial Black"/>
                <a:cs typeface="Arial Black"/>
              </a:rPr>
              <a:t> </a:t>
            </a:r>
            <a:r>
              <a:rPr dirty="0" sz="4200" spc="-210">
                <a:solidFill>
                  <a:srgbClr val="F5BD3B"/>
                </a:solidFill>
                <a:latin typeface="Arial Black"/>
                <a:cs typeface="Arial Black"/>
              </a:rPr>
              <a:t>Cloud</a:t>
            </a:r>
            <a:r>
              <a:rPr dirty="0" sz="4200" spc="-210">
                <a:solidFill>
                  <a:srgbClr val="FFFFFF"/>
                </a:solidFill>
                <a:latin typeface="Arial Black"/>
                <a:cs typeface="Arial Black"/>
              </a:rPr>
              <a:t>:</a:t>
            </a:r>
            <a:r>
              <a:rPr dirty="0" sz="4200" spc="-3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36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4200" spc="-3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254">
                <a:solidFill>
                  <a:srgbClr val="FFFFFF"/>
                </a:solidFill>
                <a:latin typeface="Arial Black"/>
                <a:cs typeface="Arial Black"/>
              </a:rPr>
              <a:t>dedicated</a:t>
            </a:r>
            <a:r>
              <a:rPr dirty="0" sz="4200" spc="-3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229">
                <a:solidFill>
                  <a:srgbClr val="FFFFFF"/>
                </a:solidFill>
                <a:latin typeface="Arial Black"/>
                <a:cs typeface="Arial Black"/>
              </a:rPr>
              <a:t>cloud</a:t>
            </a:r>
            <a:r>
              <a:rPr dirty="0" sz="4200" spc="-3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220">
                <a:solidFill>
                  <a:srgbClr val="FFFFFF"/>
                </a:solidFill>
                <a:latin typeface="Arial Black"/>
                <a:cs typeface="Arial Black"/>
              </a:rPr>
              <a:t>environment</a:t>
            </a:r>
            <a:r>
              <a:rPr dirty="0" sz="4200" spc="-3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114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4200" spc="-3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25">
                <a:solidFill>
                  <a:srgbClr val="FFFFFF"/>
                </a:solidFill>
                <a:latin typeface="Arial Black"/>
                <a:cs typeface="Arial Black"/>
              </a:rPr>
              <a:t>one </a:t>
            </a:r>
            <a:r>
              <a:rPr dirty="0" sz="4200" spc="-254">
                <a:solidFill>
                  <a:srgbClr val="FFFFFF"/>
                </a:solidFill>
                <a:latin typeface="Arial Black"/>
                <a:cs typeface="Arial Black"/>
              </a:rPr>
              <a:t>organization,</a:t>
            </a:r>
            <a:r>
              <a:rPr dirty="0" sz="42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195">
                <a:solidFill>
                  <a:srgbClr val="FFFFFF"/>
                </a:solidFill>
                <a:latin typeface="Arial Black"/>
                <a:cs typeface="Arial Black"/>
              </a:rPr>
              <a:t>offering</a:t>
            </a:r>
            <a:r>
              <a:rPr dirty="0" sz="42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250">
                <a:solidFill>
                  <a:srgbClr val="FFFFFF"/>
                </a:solidFill>
                <a:latin typeface="Arial Black"/>
                <a:cs typeface="Arial Black"/>
              </a:rPr>
              <a:t>more</a:t>
            </a:r>
            <a:r>
              <a:rPr dirty="0" sz="42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204">
                <a:solidFill>
                  <a:srgbClr val="FFFFFF"/>
                </a:solidFill>
                <a:latin typeface="Arial Black"/>
                <a:cs typeface="Arial Black"/>
              </a:rPr>
              <a:t>control</a:t>
            </a:r>
            <a:r>
              <a:rPr dirty="0" sz="42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245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42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50">
                <a:solidFill>
                  <a:srgbClr val="FFFFFF"/>
                </a:solidFill>
                <a:latin typeface="Arial Black"/>
                <a:cs typeface="Arial Black"/>
              </a:rPr>
              <a:t>privacy.</a:t>
            </a:r>
            <a:endParaRPr sz="4200">
              <a:latin typeface="Arial Black"/>
              <a:cs typeface="Arial Black"/>
            </a:endParaRPr>
          </a:p>
          <a:p>
            <a:pPr marL="12700" marR="5080">
              <a:lnSpc>
                <a:spcPct val="116100"/>
              </a:lnSpc>
              <a:spcBef>
                <a:spcPts val="5850"/>
              </a:spcBef>
            </a:pPr>
            <a:r>
              <a:rPr dirty="0" sz="4200" spc="-155">
                <a:solidFill>
                  <a:srgbClr val="F5BD3B"/>
                </a:solidFill>
                <a:latin typeface="Arial Black"/>
                <a:cs typeface="Arial Black"/>
              </a:rPr>
              <a:t>Hybrid</a:t>
            </a:r>
            <a:r>
              <a:rPr dirty="0" sz="4200" spc="-385">
                <a:solidFill>
                  <a:srgbClr val="F5BD3B"/>
                </a:solidFill>
                <a:latin typeface="Arial Black"/>
                <a:cs typeface="Arial Black"/>
              </a:rPr>
              <a:t> </a:t>
            </a:r>
            <a:r>
              <a:rPr dirty="0" sz="4200" spc="-210">
                <a:solidFill>
                  <a:srgbClr val="F5BD3B"/>
                </a:solidFill>
                <a:latin typeface="Arial Black"/>
                <a:cs typeface="Arial Black"/>
              </a:rPr>
              <a:t>Cloud</a:t>
            </a:r>
            <a:r>
              <a:rPr dirty="0" sz="4200" spc="-210">
                <a:solidFill>
                  <a:srgbClr val="FFFFFF"/>
                </a:solidFill>
                <a:latin typeface="Arial Black"/>
                <a:cs typeface="Arial Black"/>
              </a:rPr>
              <a:t>:</a:t>
            </a:r>
            <a:r>
              <a:rPr dirty="0" sz="4200" spc="-3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36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4200" spc="-3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380">
                <a:solidFill>
                  <a:srgbClr val="FFFFFF"/>
                </a:solidFill>
                <a:latin typeface="Arial Black"/>
                <a:cs typeface="Arial Black"/>
              </a:rPr>
              <a:t>mix</a:t>
            </a:r>
            <a:r>
              <a:rPr dirty="0" sz="4200" spc="-3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114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4200" spc="-3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210">
                <a:solidFill>
                  <a:srgbClr val="FFFFFF"/>
                </a:solidFill>
                <a:latin typeface="Arial Black"/>
                <a:cs typeface="Arial Black"/>
              </a:rPr>
              <a:t>public</a:t>
            </a:r>
            <a:r>
              <a:rPr dirty="0" sz="4200" spc="-3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245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4200" spc="-3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215">
                <a:solidFill>
                  <a:srgbClr val="FFFFFF"/>
                </a:solidFill>
                <a:latin typeface="Arial Black"/>
                <a:cs typeface="Arial Black"/>
              </a:rPr>
              <a:t>private</a:t>
            </a:r>
            <a:r>
              <a:rPr dirty="0" sz="4200" spc="-3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265">
                <a:solidFill>
                  <a:srgbClr val="FFFFFF"/>
                </a:solidFill>
                <a:latin typeface="Arial Black"/>
                <a:cs typeface="Arial Black"/>
              </a:rPr>
              <a:t>clouds,</a:t>
            </a:r>
            <a:r>
              <a:rPr dirty="0" sz="4200" spc="-3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305">
                <a:solidFill>
                  <a:srgbClr val="FFFFFF"/>
                </a:solidFill>
                <a:latin typeface="Arial Black"/>
                <a:cs typeface="Arial Black"/>
              </a:rPr>
              <a:t>allowing </a:t>
            </a:r>
            <a:r>
              <a:rPr dirty="0" sz="4200" spc="-27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dirty="0" sz="4200" spc="-3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245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4200" spc="-3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254">
                <a:solidFill>
                  <a:srgbClr val="FFFFFF"/>
                </a:solidFill>
                <a:latin typeface="Arial Black"/>
                <a:cs typeface="Arial Black"/>
              </a:rPr>
              <a:t>applications</a:t>
            </a:r>
            <a:r>
              <a:rPr dirty="0" sz="4200" spc="-3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16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4200" spc="-3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260">
                <a:solidFill>
                  <a:srgbClr val="FFFFFF"/>
                </a:solidFill>
                <a:latin typeface="Arial Black"/>
                <a:cs typeface="Arial Black"/>
              </a:rPr>
              <a:t>move</a:t>
            </a:r>
            <a:r>
              <a:rPr dirty="0" sz="4200" spc="-3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315">
                <a:solidFill>
                  <a:srgbClr val="FFFFFF"/>
                </a:solidFill>
                <a:latin typeface="Arial Black"/>
                <a:cs typeface="Arial Black"/>
              </a:rPr>
              <a:t>between</a:t>
            </a:r>
            <a:r>
              <a:rPr dirty="0" sz="4200" spc="-3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245">
                <a:solidFill>
                  <a:srgbClr val="FFFFFF"/>
                </a:solidFill>
                <a:latin typeface="Arial Black"/>
                <a:cs typeface="Arial Black"/>
              </a:rPr>
              <a:t>them</a:t>
            </a:r>
            <a:r>
              <a:rPr dirty="0" sz="4200" spc="-3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114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4200" spc="-3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135">
                <a:solidFill>
                  <a:srgbClr val="FFFFFF"/>
                </a:solidFill>
                <a:latin typeface="Arial Black"/>
                <a:cs typeface="Arial Black"/>
              </a:rPr>
              <a:t>flexibility.</a:t>
            </a:r>
            <a:endParaRPr sz="4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B1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2574" y="2708873"/>
            <a:ext cx="200025" cy="20002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2574" y="3508973"/>
            <a:ext cx="200025" cy="20002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2574" y="4309073"/>
            <a:ext cx="200025" cy="20002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2574" y="5109173"/>
            <a:ext cx="200025" cy="20002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2574" y="5909273"/>
            <a:ext cx="200025" cy="20002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2574" y="6709373"/>
            <a:ext cx="200025" cy="20002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2574" y="7509473"/>
            <a:ext cx="200025" cy="20002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2574" y="8309573"/>
            <a:ext cx="200025" cy="20002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016000" y="968624"/>
            <a:ext cx="16251555" cy="77641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500" spc="85">
                <a:solidFill>
                  <a:srgbClr val="FFFFFF"/>
                </a:solidFill>
                <a:latin typeface="Lucida Sans Unicode"/>
                <a:cs typeface="Lucida Sans Unicode"/>
              </a:rPr>
              <a:t>FEW</a:t>
            </a:r>
            <a:r>
              <a:rPr dirty="0" sz="4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-110">
                <a:solidFill>
                  <a:srgbClr val="FFFFFF"/>
                </a:solidFill>
                <a:latin typeface="Lucida Sans Unicode"/>
                <a:cs typeface="Lucida Sans Unicode"/>
              </a:rPr>
              <a:t>FEATURES</a:t>
            </a:r>
            <a:r>
              <a:rPr dirty="0" sz="450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-40">
                <a:solidFill>
                  <a:srgbClr val="FFFFFF"/>
                </a:solidFill>
                <a:latin typeface="Lucida Sans Unicode"/>
                <a:cs typeface="Lucida Sans Unicode"/>
              </a:rPr>
              <a:t>COMMONLY</a:t>
            </a:r>
            <a:r>
              <a:rPr dirty="0" sz="450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-125">
                <a:solidFill>
                  <a:srgbClr val="FFFFFF"/>
                </a:solidFill>
                <a:latin typeface="Lucida Sans Unicode"/>
                <a:cs typeface="Lucida Sans Unicode"/>
              </a:rPr>
              <a:t>OFFERED</a:t>
            </a:r>
            <a:r>
              <a:rPr dirty="0" sz="450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450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-55">
                <a:solidFill>
                  <a:srgbClr val="FFFFFF"/>
                </a:solidFill>
                <a:latin typeface="Lucida Sans Unicode"/>
                <a:cs typeface="Lucida Sans Unicode"/>
              </a:rPr>
              <a:t>CLOUD</a:t>
            </a:r>
            <a:r>
              <a:rPr dirty="0" sz="450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-10">
                <a:solidFill>
                  <a:srgbClr val="FFFFFF"/>
                </a:solidFill>
                <a:latin typeface="Lucida Sans Unicode"/>
                <a:cs typeface="Lucida Sans Unicode"/>
              </a:rPr>
              <a:t>PROVIDERS:</a:t>
            </a:r>
            <a:endParaRPr sz="4500">
              <a:latin typeface="Lucida Sans Unicode"/>
              <a:cs typeface="Lucida Sans Unicode"/>
            </a:endParaRPr>
          </a:p>
          <a:p>
            <a:pPr marL="989965" marR="7115175">
              <a:lnSpc>
                <a:spcPct val="116700"/>
              </a:lnSpc>
              <a:spcBef>
                <a:spcPts val="5100"/>
              </a:spcBef>
            </a:pPr>
            <a:r>
              <a:rPr dirty="0" sz="4500">
                <a:solidFill>
                  <a:srgbClr val="FFFFFF"/>
                </a:solidFill>
                <a:latin typeface="Lucida Sans Unicode"/>
                <a:cs typeface="Lucida Sans Unicode"/>
              </a:rPr>
              <a:t>COMPUTE</a:t>
            </a:r>
            <a:r>
              <a:rPr dirty="0" sz="4500" spc="-3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-10">
                <a:solidFill>
                  <a:srgbClr val="FFFFFF"/>
                </a:solidFill>
                <a:latin typeface="Lucida Sans Unicode"/>
                <a:cs typeface="Lucida Sans Unicode"/>
              </a:rPr>
              <a:t>SERVICES</a:t>
            </a:r>
            <a:r>
              <a:rPr dirty="0" sz="4500" spc="1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-25">
                <a:solidFill>
                  <a:srgbClr val="FFFFFF"/>
                </a:solidFill>
                <a:latin typeface="Lucida Sans Unicode"/>
                <a:cs typeface="Lucida Sans Unicode"/>
              </a:rPr>
              <a:t>STORAGE</a:t>
            </a:r>
            <a:r>
              <a:rPr dirty="0" sz="4500" spc="-2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-10">
                <a:solidFill>
                  <a:srgbClr val="FFFFFF"/>
                </a:solidFill>
                <a:latin typeface="Lucida Sans Unicode"/>
                <a:cs typeface="Lucida Sans Unicode"/>
              </a:rPr>
              <a:t>SERVICES </a:t>
            </a:r>
            <a:r>
              <a:rPr dirty="0" sz="4500" spc="-70">
                <a:solidFill>
                  <a:srgbClr val="FFFFFF"/>
                </a:solidFill>
                <a:latin typeface="Lucida Sans Unicode"/>
                <a:cs typeface="Lucida Sans Unicode"/>
              </a:rPr>
              <a:t>DATABASE</a:t>
            </a:r>
            <a:r>
              <a:rPr dirty="0" sz="4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-10">
                <a:solidFill>
                  <a:srgbClr val="FFFFFF"/>
                </a:solidFill>
                <a:latin typeface="Lucida Sans Unicode"/>
                <a:cs typeface="Lucida Sans Unicode"/>
              </a:rPr>
              <a:t>SERVICES </a:t>
            </a:r>
            <a:r>
              <a:rPr dirty="0" sz="4500" spc="-60">
                <a:solidFill>
                  <a:srgbClr val="FFFFFF"/>
                </a:solidFill>
                <a:latin typeface="Lucida Sans Unicode"/>
                <a:cs typeface="Lucida Sans Unicode"/>
              </a:rPr>
              <a:t>NETWORKING</a:t>
            </a:r>
            <a:r>
              <a:rPr dirty="0" sz="4500" spc="-2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-10">
                <a:solidFill>
                  <a:srgbClr val="FFFFFF"/>
                </a:solidFill>
                <a:latin typeface="Lucida Sans Unicode"/>
                <a:cs typeface="Lucida Sans Unicode"/>
              </a:rPr>
              <a:t>SERVICES </a:t>
            </a:r>
            <a:r>
              <a:rPr dirty="0" sz="4500" spc="-100">
                <a:solidFill>
                  <a:srgbClr val="FFFFFF"/>
                </a:solidFill>
                <a:latin typeface="Lucida Sans Unicode"/>
                <a:cs typeface="Lucida Sans Unicode"/>
              </a:rPr>
              <a:t>CONTAINER</a:t>
            </a:r>
            <a:r>
              <a:rPr dirty="0" sz="45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-10">
                <a:solidFill>
                  <a:srgbClr val="FFFFFF"/>
                </a:solidFill>
                <a:latin typeface="Lucida Sans Unicode"/>
                <a:cs typeface="Lucida Sans Unicode"/>
              </a:rPr>
              <a:t>SERVICES </a:t>
            </a:r>
            <a:r>
              <a:rPr dirty="0" sz="4500" spc="-25">
                <a:solidFill>
                  <a:srgbClr val="FFFFFF"/>
                </a:solidFill>
                <a:latin typeface="Lucida Sans Unicode"/>
                <a:cs typeface="Lucida Sans Unicode"/>
              </a:rPr>
              <a:t>SERVERLESS</a:t>
            </a:r>
            <a:r>
              <a:rPr dirty="0" sz="4500" spc="-2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-10">
                <a:solidFill>
                  <a:srgbClr val="FFFFFF"/>
                </a:solidFill>
                <a:latin typeface="Lucida Sans Unicode"/>
                <a:cs typeface="Lucida Sans Unicode"/>
              </a:rPr>
              <a:t>COMPUTING </a:t>
            </a:r>
            <a:r>
              <a:rPr dirty="0" sz="4500" spc="-45">
                <a:solidFill>
                  <a:srgbClr val="FFFFFF"/>
                </a:solidFill>
                <a:latin typeface="Lucida Sans Unicode"/>
                <a:cs typeface="Lucida Sans Unicode"/>
              </a:rPr>
              <a:t>MACHINE</a:t>
            </a:r>
            <a:r>
              <a:rPr dirty="0" sz="4500" spc="-2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-135">
                <a:solidFill>
                  <a:srgbClr val="FFFFFF"/>
                </a:solidFill>
                <a:latin typeface="Lucida Sans Unicode"/>
                <a:cs typeface="Lucida Sans Unicode"/>
              </a:rPr>
              <a:t>LEARNING</a:t>
            </a:r>
            <a:r>
              <a:rPr dirty="0" sz="45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-10">
                <a:solidFill>
                  <a:srgbClr val="FFFFFF"/>
                </a:solidFill>
                <a:latin typeface="Lucida Sans Unicode"/>
                <a:cs typeface="Lucida Sans Unicode"/>
              </a:rPr>
              <a:t>SERVICES</a:t>
            </a:r>
            <a:endParaRPr sz="4500">
              <a:latin typeface="Lucida Sans Unicode"/>
              <a:cs typeface="Lucida Sans Unicode"/>
            </a:endParaRPr>
          </a:p>
          <a:p>
            <a:pPr marL="989965">
              <a:lnSpc>
                <a:spcPct val="100000"/>
              </a:lnSpc>
              <a:spcBef>
                <a:spcPts val="900"/>
              </a:spcBef>
            </a:pPr>
            <a:r>
              <a:rPr dirty="0" sz="4500" spc="-250">
                <a:solidFill>
                  <a:srgbClr val="FFFFFF"/>
                </a:solidFill>
                <a:latin typeface="Lucida Sans Unicode"/>
                <a:cs typeface="Lucida Sans Unicode"/>
              </a:rPr>
              <a:t>IDENTITY</a:t>
            </a:r>
            <a:r>
              <a:rPr dirty="0" sz="45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-15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45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160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r>
              <a:rPr dirty="0" sz="45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-95">
                <a:solidFill>
                  <a:srgbClr val="FFFFFF"/>
                </a:solidFill>
                <a:latin typeface="Lucida Sans Unicode"/>
                <a:cs typeface="Lucida Sans Unicode"/>
              </a:rPr>
              <a:t>MANAGEMENT</a:t>
            </a:r>
            <a:r>
              <a:rPr dirty="0" sz="45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165">
                <a:solidFill>
                  <a:srgbClr val="FFFFFF"/>
                </a:solidFill>
                <a:latin typeface="Lucida Sans Unicode"/>
                <a:cs typeface="Lucida Sans Unicode"/>
              </a:rPr>
              <a:t>(IAM)</a:t>
            </a:r>
            <a:endParaRPr sz="4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B1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9" y="2219256"/>
            <a:ext cx="219075" cy="21907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9" y="3152706"/>
            <a:ext cx="219075" cy="2190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9" y="4086156"/>
            <a:ext cx="219075" cy="2190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0199" y="5019606"/>
            <a:ext cx="219075" cy="2190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0199" y="5953056"/>
            <a:ext cx="219075" cy="2190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0199" y="6886506"/>
            <a:ext cx="219075" cy="2190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0199" y="7819956"/>
            <a:ext cx="219075" cy="219074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2096343" y="1733564"/>
            <a:ext cx="11115675" cy="6559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2500"/>
              </a:lnSpc>
              <a:spcBef>
                <a:spcPts val="100"/>
              </a:spcBef>
            </a:pPr>
            <a:r>
              <a:rPr dirty="0" sz="5000" spc="-120">
                <a:solidFill>
                  <a:srgbClr val="FFFFFF"/>
                </a:solidFill>
                <a:latin typeface="Lucida Sans Unicode"/>
                <a:cs typeface="Lucida Sans Unicode"/>
              </a:rPr>
              <a:t>MONITORING</a:t>
            </a:r>
            <a:r>
              <a:rPr dirty="0" sz="500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5000" spc="-17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500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5000" spc="-10">
                <a:solidFill>
                  <a:srgbClr val="FFFFFF"/>
                </a:solidFill>
                <a:latin typeface="Lucida Sans Unicode"/>
                <a:cs typeface="Lucida Sans Unicode"/>
              </a:rPr>
              <a:t>LOGGING </a:t>
            </a:r>
            <a:r>
              <a:rPr dirty="0" sz="5000" spc="-160">
                <a:solidFill>
                  <a:srgbClr val="FFFFFF"/>
                </a:solidFill>
                <a:latin typeface="Lucida Sans Unicode"/>
                <a:cs typeface="Lucida Sans Unicode"/>
              </a:rPr>
              <a:t>CONTENT</a:t>
            </a:r>
            <a:r>
              <a:rPr dirty="0" sz="50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5000" spc="-200">
                <a:solidFill>
                  <a:srgbClr val="FFFFFF"/>
                </a:solidFill>
                <a:latin typeface="Lucida Sans Unicode"/>
                <a:cs typeface="Lucida Sans Unicode"/>
              </a:rPr>
              <a:t>DELIVERY</a:t>
            </a:r>
            <a:r>
              <a:rPr dirty="0" sz="50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5000" spc="-85">
                <a:solidFill>
                  <a:srgbClr val="FFFFFF"/>
                </a:solidFill>
                <a:latin typeface="Lucida Sans Unicode"/>
                <a:cs typeface="Lucida Sans Unicode"/>
              </a:rPr>
              <a:t>NETWORK</a:t>
            </a:r>
            <a:r>
              <a:rPr dirty="0" sz="50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5000" spc="229">
                <a:solidFill>
                  <a:srgbClr val="FFFFFF"/>
                </a:solidFill>
                <a:latin typeface="Lucida Sans Unicode"/>
                <a:cs typeface="Lucida Sans Unicode"/>
              </a:rPr>
              <a:t>(CDN) </a:t>
            </a:r>
            <a:r>
              <a:rPr dirty="0" sz="5000">
                <a:solidFill>
                  <a:srgbClr val="FFFFFF"/>
                </a:solidFill>
                <a:latin typeface="Lucida Sans Unicode"/>
                <a:cs typeface="Lucida Sans Unicode"/>
              </a:rPr>
              <a:t>BACKUP</a:t>
            </a:r>
            <a:r>
              <a:rPr dirty="0" sz="5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5000" spc="-17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5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5000" spc="-105">
                <a:solidFill>
                  <a:srgbClr val="FFFFFF"/>
                </a:solidFill>
                <a:latin typeface="Lucida Sans Unicode"/>
                <a:cs typeface="Lucida Sans Unicode"/>
              </a:rPr>
              <a:t>DISASTER</a:t>
            </a:r>
            <a:r>
              <a:rPr dirty="0" sz="5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5000" spc="-10">
                <a:solidFill>
                  <a:srgbClr val="FFFFFF"/>
                </a:solidFill>
                <a:latin typeface="Lucida Sans Unicode"/>
                <a:cs typeface="Lucida Sans Unicode"/>
              </a:rPr>
              <a:t>RECOVERY </a:t>
            </a:r>
            <a:r>
              <a:rPr dirty="0" sz="5000" spc="-90">
                <a:solidFill>
                  <a:srgbClr val="FFFFFF"/>
                </a:solidFill>
                <a:latin typeface="Lucida Sans Unicode"/>
                <a:cs typeface="Lucida Sans Unicode"/>
              </a:rPr>
              <a:t>SECURITY</a:t>
            </a:r>
            <a:r>
              <a:rPr dirty="0" sz="5000" spc="-2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5000" spc="-17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50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5000" spc="-30">
                <a:solidFill>
                  <a:srgbClr val="FFFFFF"/>
                </a:solidFill>
                <a:latin typeface="Lucida Sans Unicode"/>
                <a:cs typeface="Lucida Sans Unicode"/>
              </a:rPr>
              <a:t>COMPLIANCE</a:t>
            </a:r>
            <a:r>
              <a:rPr dirty="0" sz="5000" spc="-2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5000" spc="-10">
                <a:solidFill>
                  <a:srgbClr val="FFFFFF"/>
                </a:solidFill>
                <a:latin typeface="Lucida Sans Unicode"/>
                <a:cs typeface="Lucida Sans Unicode"/>
              </a:rPr>
              <a:t>TOOLS </a:t>
            </a:r>
            <a:r>
              <a:rPr dirty="0" sz="5000" spc="-215">
                <a:solidFill>
                  <a:srgbClr val="FFFFFF"/>
                </a:solidFill>
                <a:latin typeface="Lucida Sans Unicode"/>
                <a:cs typeface="Lucida Sans Unicode"/>
              </a:rPr>
              <a:t>VIRTUAL</a:t>
            </a:r>
            <a:r>
              <a:rPr dirty="0" sz="500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5000" spc="-130">
                <a:solidFill>
                  <a:srgbClr val="FFFFFF"/>
                </a:solidFill>
                <a:latin typeface="Lucida Sans Unicode"/>
                <a:cs typeface="Lucida Sans Unicode"/>
              </a:rPr>
              <a:t>PRIVATE</a:t>
            </a:r>
            <a:r>
              <a:rPr dirty="0" sz="5000" spc="-2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5000" spc="-75">
                <a:solidFill>
                  <a:srgbClr val="FFFFFF"/>
                </a:solidFill>
                <a:latin typeface="Lucida Sans Unicode"/>
                <a:cs typeface="Lucida Sans Unicode"/>
              </a:rPr>
              <a:t>CLOUD</a:t>
            </a:r>
            <a:r>
              <a:rPr dirty="0" sz="5000" spc="-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5000" spc="355">
                <a:solidFill>
                  <a:srgbClr val="FFFFFF"/>
                </a:solidFill>
                <a:latin typeface="Lucida Sans Unicode"/>
                <a:cs typeface="Lucida Sans Unicode"/>
              </a:rPr>
              <a:t>(VPC) </a:t>
            </a:r>
            <a:r>
              <a:rPr dirty="0" sz="5000" spc="-24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50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5000" spc="-140">
                <a:solidFill>
                  <a:srgbClr val="FFFFFF"/>
                </a:solidFill>
                <a:latin typeface="Lucida Sans Unicode"/>
                <a:cs typeface="Lucida Sans Unicode"/>
              </a:rPr>
              <a:t>ANALYTICS</a:t>
            </a:r>
            <a:r>
              <a:rPr dirty="0" sz="5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5000" spc="-10">
                <a:solidFill>
                  <a:srgbClr val="FFFFFF"/>
                </a:solidFill>
                <a:latin typeface="Lucida Sans Unicode"/>
                <a:cs typeface="Lucida Sans Unicode"/>
              </a:rPr>
              <a:t>SERVICES</a:t>
            </a:r>
            <a:endParaRPr sz="5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dirty="0" sz="5000" spc="-40">
                <a:solidFill>
                  <a:srgbClr val="FFFFFF"/>
                </a:solidFill>
                <a:latin typeface="Lucida Sans Unicode"/>
                <a:cs typeface="Lucida Sans Unicode"/>
              </a:rPr>
              <a:t>API</a:t>
            </a:r>
            <a:r>
              <a:rPr dirty="0" sz="5000" spc="-3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5000" spc="-10">
                <a:solidFill>
                  <a:srgbClr val="FFFFFF"/>
                </a:solidFill>
                <a:latin typeface="Lucida Sans Unicode"/>
                <a:cs typeface="Lucida Sans Unicode"/>
              </a:rPr>
              <a:t>MANAGEMENT</a:t>
            </a:r>
            <a:endParaRPr sz="5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684811" y="607952"/>
            <a:ext cx="2993390" cy="871219"/>
          </a:xfrm>
          <a:custGeom>
            <a:avLst/>
            <a:gdLst/>
            <a:ahLst/>
            <a:cxnLst/>
            <a:rect l="l" t="t" r="r" b="b"/>
            <a:pathLst>
              <a:path w="2993390" h="871219">
                <a:moveTo>
                  <a:pt x="2829221" y="870896"/>
                </a:moveTo>
                <a:lnTo>
                  <a:pt x="164130" y="870896"/>
                </a:lnTo>
                <a:lnTo>
                  <a:pt x="120570" y="865018"/>
                </a:lnTo>
                <a:lnTo>
                  <a:pt x="81382" y="848441"/>
                </a:lnTo>
                <a:lnTo>
                  <a:pt x="48150" y="822745"/>
                </a:lnTo>
                <a:lnTo>
                  <a:pt x="22454" y="789513"/>
                </a:lnTo>
                <a:lnTo>
                  <a:pt x="5877" y="750326"/>
                </a:lnTo>
                <a:lnTo>
                  <a:pt x="0" y="706765"/>
                </a:lnTo>
                <a:lnTo>
                  <a:pt x="0" y="164130"/>
                </a:lnTo>
                <a:lnTo>
                  <a:pt x="5877" y="120570"/>
                </a:lnTo>
                <a:lnTo>
                  <a:pt x="22454" y="81382"/>
                </a:lnTo>
                <a:lnTo>
                  <a:pt x="48150" y="48150"/>
                </a:lnTo>
                <a:lnTo>
                  <a:pt x="81382" y="22454"/>
                </a:lnTo>
                <a:lnTo>
                  <a:pt x="120570" y="5877"/>
                </a:lnTo>
                <a:lnTo>
                  <a:pt x="164130" y="0"/>
                </a:lnTo>
                <a:lnTo>
                  <a:pt x="2829221" y="0"/>
                </a:lnTo>
                <a:lnTo>
                  <a:pt x="2872782" y="5877"/>
                </a:lnTo>
                <a:lnTo>
                  <a:pt x="2911969" y="22454"/>
                </a:lnTo>
                <a:lnTo>
                  <a:pt x="2945201" y="48150"/>
                </a:lnTo>
                <a:lnTo>
                  <a:pt x="2970897" y="81382"/>
                </a:lnTo>
                <a:lnTo>
                  <a:pt x="2987475" y="120570"/>
                </a:lnTo>
                <a:lnTo>
                  <a:pt x="2993352" y="164130"/>
                </a:lnTo>
                <a:lnTo>
                  <a:pt x="2993352" y="706765"/>
                </a:lnTo>
                <a:lnTo>
                  <a:pt x="2987475" y="750326"/>
                </a:lnTo>
                <a:lnTo>
                  <a:pt x="2970897" y="789513"/>
                </a:lnTo>
                <a:lnTo>
                  <a:pt x="2945201" y="822745"/>
                </a:lnTo>
                <a:lnTo>
                  <a:pt x="2911969" y="848441"/>
                </a:lnTo>
                <a:lnTo>
                  <a:pt x="2872782" y="865018"/>
                </a:lnTo>
                <a:lnTo>
                  <a:pt x="2829221" y="870896"/>
                </a:lnTo>
                <a:close/>
              </a:path>
            </a:pathLst>
          </a:custGeom>
          <a:solidFill>
            <a:srgbClr val="181B1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0" y="6747868"/>
            <a:ext cx="4711065" cy="3219450"/>
            <a:chOff x="0" y="6747868"/>
            <a:chExt cx="4711065" cy="3219450"/>
          </a:xfrm>
        </p:grpSpPr>
        <p:sp>
          <p:nvSpPr>
            <p:cNvPr id="5" name="object 5" descr=""/>
            <p:cNvSpPr/>
            <p:nvPr/>
          </p:nvSpPr>
          <p:spPr>
            <a:xfrm>
              <a:off x="0" y="6954704"/>
              <a:ext cx="3633470" cy="2803525"/>
            </a:xfrm>
            <a:custGeom>
              <a:avLst/>
              <a:gdLst/>
              <a:ahLst/>
              <a:cxnLst/>
              <a:rect l="l" t="t" r="r" b="b"/>
              <a:pathLst>
                <a:path w="3633470" h="2803525">
                  <a:moveTo>
                    <a:pt x="1587508" y="45292"/>
                  </a:moveTo>
                  <a:lnTo>
                    <a:pt x="1028900" y="45292"/>
                  </a:lnTo>
                  <a:lnTo>
                    <a:pt x="1028900" y="0"/>
                  </a:lnTo>
                  <a:lnTo>
                    <a:pt x="1587508" y="0"/>
                  </a:lnTo>
                  <a:lnTo>
                    <a:pt x="1587508" y="45292"/>
                  </a:lnTo>
                  <a:close/>
                </a:path>
                <a:path w="3633470" h="2803525">
                  <a:moveTo>
                    <a:pt x="2061570" y="709583"/>
                  </a:moveTo>
                  <a:lnTo>
                    <a:pt x="1587508" y="709583"/>
                  </a:lnTo>
                  <a:lnTo>
                    <a:pt x="1587508" y="664290"/>
                  </a:lnTo>
                  <a:lnTo>
                    <a:pt x="2061570" y="664290"/>
                  </a:lnTo>
                  <a:lnTo>
                    <a:pt x="2061570" y="709583"/>
                  </a:lnTo>
                  <a:close/>
                </a:path>
                <a:path w="3633470" h="2803525">
                  <a:moveTo>
                    <a:pt x="2861738" y="709583"/>
                  </a:moveTo>
                  <a:lnTo>
                    <a:pt x="2500908" y="709583"/>
                  </a:lnTo>
                  <a:lnTo>
                    <a:pt x="2500908" y="664290"/>
                  </a:lnTo>
                  <a:lnTo>
                    <a:pt x="2861738" y="664290"/>
                  </a:lnTo>
                  <a:lnTo>
                    <a:pt x="2861738" y="709583"/>
                  </a:lnTo>
                  <a:close/>
                </a:path>
                <a:path w="3633470" h="2803525">
                  <a:moveTo>
                    <a:pt x="1043997" y="2077266"/>
                  </a:moveTo>
                  <a:lnTo>
                    <a:pt x="574012" y="2077266"/>
                  </a:lnTo>
                  <a:lnTo>
                    <a:pt x="574012" y="2031974"/>
                  </a:lnTo>
                  <a:lnTo>
                    <a:pt x="1043997" y="2031974"/>
                  </a:lnTo>
                  <a:lnTo>
                    <a:pt x="1043997" y="2077266"/>
                  </a:lnTo>
                  <a:close/>
                </a:path>
                <a:path w="3633470" h="2803525">
                  <a:moveTo>
                    <a:pt x="1935355" y="2083457"/>
                  </a:moveTo>
                  <a:lnTo>
                    <a:pt x="1466728" y="2083457"/>
                  </a:lnTo>
                  <a:lnTo>
                    <a:pt x="1466728" y="2038164"/>
                  </a:lnTo>
                  <a:lnTo>
                    <a:pt x="1935355" y="2038164"/>
                  </a:lnTo>
                  <a:lnTo>
                    <a:pt x="1935355" y="2083457"/>
                  </a:lnTo>
                  <a:close/>
                </a:path>
                <a:path w="3633470" h="2803525">
                  <a:moveTo>
                    <a:pt x="1345948" y="716678"/>
                  </a:moveTo>
                  <a:lnTo>
                    <a:pt x="875962" y="716678"/>
                  </a:lnTo>
                  <a:lnTo>
                    <a:pt x="875962" y="671386"/>
                  </a:lnTo>
                  <a:lnTo>
                    <a:pt x="1345948" y="671386"/>
                  </a:lnTo>
                  <a:lnTo>
                    <a:pt x="1345948" y="716678"/>
                  </a:lnTo>
                  <a:close/>
                </a:path>
                <a:path w="3633470" h="2803525">
                  <a:moveTo>
                    <a:pt x="1366178" y="1874658"/>
                  </a:moveTo>
                  <a:lnTo>
                    <a:pt x="1325717" y="1854427"/>
                  </a:lnTo>
                  <a:lnTo>
                    <a:pt x="1461595" y="1582672"/>
                  </a:lnTo>
                  <a:lnTo>
                    <a:pt x="1502056" y="1602903"/>
                  </a:lnTo>
                  <a:lnTo>
                    <a:pt x="1366178" y="1874658"/>
                  </a:lnTo>
                  <a:close/>
                </a:path>
                <a:path w="3633470" h="2803525">
                  <a:moveTo>
                    <a:pt x="2270520" y="2684187"/>
                  </a:moveTo>
                  <a:lnTo>
                    <a:pt x="1425059" y="2185969"/>
                  </a:lnTo>
                  <a:lnTo>
                    <a:pt x="1448007" y="2147017"/>
                  </a:lnTo>
                  <a:lnTo>
                    <a:pt x="2293468" y="2645235"/>
                  </a:lnTo>
                  <a:lnTo>
                    <a:pt x="2270520" y="2684187"/>
                  </a:lnTo>
                  <a:close/>
                </a:path>
                <a:path w="3633470" h="2803525">
                  <a:moveTo>
                    <a:pt x="763033" y="498821"/>
                  </a:moveTo>
                  <a:lnTo>
                    <a:pt x="720911" y="482365"/>
                  </a:lnTo>
                  <a:lnTo>
                    <a:pt x="856788" y="135122"/>
                  </a:lnTo>
                  <a:lnTo>
                    <a:pt x="898910" y="151579"/>
                  </a:lnTo>
                  <a:lnTo>
                    <a:pt x="763033" y="498821"/>
                  </a:lnTo>
                  <a:close/>
                </a:path>
                <a:path w="3633470" h="2803525">
                  <a:moveTo>
                    <a:pt x="2946586" y="1308048"/>
                  </a:moveTo>
                  <a:lnTo>
                    <a:pt x="2418173" y="855123"/>
                  </a:lnTo>
                  <a:lnTo>
                    <a:pt x="2447613" y="820700"/>
                  </a:lnTo>
                  <a:lnTo>
                    <a:pt x="2976026" y="1273626"/>
                  </a:lnTo>
                  <a:lnTo>
                    <a:pt x="2946586" y="1308048"/>
                  </a:lnTo>
                  <a:close/>
                </a:path>
                <a:path w="3633470" h="2803525">
                  <a:moveTo>
                    <a:pt x="107951" y="1396973"/>
                  </a:moveTo>
                  <a:lnTo>
                    <a:pt x="0" y="1396973"/>
                  </a:lnTo>
                  <a:lnTo>
                    <a:pt x="0" y="1351680"/>
                  </a:lnTo>
                  <a:lnTo>
                    <a:pt x="107951" y="1351680"/>
                  </a:lnTo>
                  <a:lnTo>
                    <a:pt x="107951" y="1396973"/>
                  </a:lnTo>
                  <a:close/>
                </a:path>
                <a:path w="3633470" h="2803525">
                  <a:moveTo>
                    <a:pt x="2938736" y="1396973"/>
                  </a:moveTo>
                  <a:lnTo>
                    <a:pt x="2365030" y="1396973"/>
                  </a:lnTo>
                  <a:lnTo>
                    <a:pt x="2365030" y="1351680"/>
                  </a:lnTo>
                  <a:lnTo>
                    <a:pt x="2938736" y="1351680"/>
                  </a:lnTo>
                  <a:lnTo>
                    <a:pt x="2938736" y="1396973"/>
                  </a:lnTo>
                  <a:close/>
                </a:path>
                <a:path w="3633470" h="2803525">
                  <a:moveTo>
                    <a:pt x="3633221" y="1404068"/>
                  </a:moveTo>
                  <a:lnTo>
                    <a:pt x="3165198" y="1404068"/>
                  </a:lnTo>
                  <a:lnTo>
                    <a:pt x="3165198" y="1358776"/>
                  </a:lnTo>
                  <a:lnTo>
                    <a:pt x="3633221" y="1358776"/>
                  </a:lnTo>
                  <a:lnTo>
                    <a:pt x="3633221" y="1404068"/>
                  </a:lnTo>
                  <a:close/>
                </a:path>
                <a:path w="3633470" h="2803525">
                  <a:moveTo>
                    <a:pt x="2266896" y="2803004"/>
                  </a:moveTo>
                  <a:lnTo>
                    <a:pt x="1791324" y="2803004"/>
                  </a:lnTo>
                  <a:lnTo>
                    <a:pt x="1791324" y="2757712"/>
                  </a:lnTo>
                  <a:lnTo>
                    <a:pt x="2266896" y="2757712"/>
                  </a:lnTo>
                  <a:lnTo>
                    <a:pt x="2266896" y="2803004"/>
                  </a:lnTo>
                  <a:close/>
                </a:path>
                <a:path w="3633470" h="2803525">
                  <a:moveTo>
                    <a:pt x="3157650" y="2803004"/>
                  </a:moveTo>
                  <a:lnTo>
                    <a:pt x="2682078" y="2803004"/>
                  </a:lnTo>
                  <a:lnTo>
                    <a:pt x="2682078" y="2757712"/>
                  </a:lnTo>
                  <a:lnTo>
                    <a:pt x="3157650" y="2757712"/>
                  </a:lnTo>
                  <a:lnTo>
                    <a:pt x="3157650" y="2803004"/>
                  </a:lnTo>
                  <a:close/>
                </a:path>
                <a:path w="3633470" h="2803525">
                  <a:moveTo>
                    <a:pt x="787189" y="51331"/>
                  </a:moveTo>
                  <a:lnTo>
                    <a:pt x="324148" y="51331"/>
                  </a:lnTo>
                  <a:lnTo>
                    <a:pt x="324148" y="6038"/>
                  </a:lnTo>
                  <a:lnTo>
                    <a:pt x="787189" y="6038"/>
                  </a:lnTo>
                  <a:lnTo>
                    <a:pt x="787189" y="51331"/>
                  </a:lnTo>
                  <a:close/>
                </a:path>
              </a:pathLst>
            </a:custGeom>
            <a:solidFill>
              <a:srgbClr val="FFFFFF">
                <a:alpha val="6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747868"/>
              <a:ext cx="4710726" cy="32194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209" marR="5080">
              <a:lnSpc>
                <a:spcPct val="157300"/>
              </a:lnSpc>
              <a:spcBef>
                <a:spcPts val="100"/>
              </a:spcBef>
            </a:pPr>
            <a:r>
              <a:rPr dirty="0" sz="4450" spc="-10" b="1">
                <a:latin typeface="Courier New"/>
                <a:cs typeface="Courier New"/>
              </a:rPr>
              <a:t>Access</a:t>
            </a:r>
            <a:r>
              <a:rPr dirty="0" sz="4450" spc="-595" b="1">
                <a:latin typeface="Courier New"/>
                <a:cs typeface="Courier New"/>
              </a:rPr>
              <a:t> </a:t>
            </a:r>
            <a:r>
              <a:rPr dirty="0" sz="4450" spc="-45" b="1">
                <a:latin typeface="Courier New"/>
                <a:cs typeface="Courier New"/>
              </a:rPr>
              <a:t>computing</a:t>
            </a:r>
            <a:r>
              <a:rPr dirty="0" sz="4450" spc="-590" b="1">
                <a:latin typeface="Courier New"/>
                <a:cs typeface="Courier New"/>
              </a:rPr>
              <a:t> </a:t>
            </a:r>
            <a:r>
              <a:rPr dirty="0" sz="4450" spc="-45" b="1">
                <a:latin typeface="Courier New"/>
                <a:cs typeface="Courier New"/>
              </a:rPr>
              <a:t>resources</a:t>
            </a:r>
            <a:r>
              <a:rPr dirty="0" sz="4450" spc="-590" b="1">
                <a:latin typeface="Courier New"/>
                <a:cs typeface="Courier New"/>
              </a:rPr>
              <a:t> </a:t>
            </a:r>
            <a:r>
              <a:rPr dirty="0" sz="4450" b="1">
                <a:latin typeface="Courier New"/>
                <a:cs typeface="Courier New"/>
              </a:rPr>
              <a:t>(like</a:t>
            </a:r>
            <a:r>
              <a:rPr dirty="0" sz="4450" spc="-590" b="1">
                <a:latin typeface="Courier New"/>
                <a:cs typeface="Courier New"/>
              </a:rPr>
              <a:t> </a:t>
            </a:r>
            <a:r>
              <a:rPr dirty="0" sz="4450" spc="-10" b="1">
                <a:latin typeface="Courier New"/>
                <a:cs typeface="Courier New"/>
              </a:rPr>
              <a:t>servers, </a:t>
            </a:r>
            <a:r>
              <a:rPr dirty="0" sz="4450" spc="-35" b="1">
                <a:latin typeface="Courier New"/>
                <a:cs typeface="Courier New"/>
              </a:rPr>
              <a:t>storage,</a:t>
            </a:r>
            <a:r>
              <a:rPr dirty="0" sz="4450" spc="-525" b="1">
                <a:latin typeface="Courier New"/>
                <a:cs typeface="Courier New"/>
              </a:rPr>
              <a:t> </a:t>
            </a:r>
            <a:r>
              <a:rPr dirty="0" sz="4450" spc="-50" b="1">
                <a:latin typeface="Courier New"/>
                <a:cs typeface="Courier New"/>
              </a:rPr>
              <a:t>databases,</a:t>
            </a:r>
            <a:r>
              <a:rPr dirty="0" sz="4450" spc="-525" b="1">
                <a:latin typeface="Courier New"/>
                <a:cs typeface="Courier New"/>
              </a:rPr>
              <a:t> </a:t>
            </a:r>
            <a:r>
              <a:rPr dirty="0" sz="4450" b="1">
                <a:latin typeface="Courier New"/>
                <a:cs typeface="Courier New"/>
              </a:rPr>
              <a:t>and</a:t>
            </a:r>
            <a:r>
              <a:rPr dirty="0" sz="4450" spc="-525" b="1">
                <a:latin typeface="Courier New"/>
                <a:cs typeface="Courier New"/>
              </a:rPr>
              <a:t> </a:t>
            </a:r>
            <a:r>
              <a:rPr dirty="0" sz="4450" spc="-45" b="1">
                <a:latin typeface="Courier New"/>
                <a:cs typeface="Courier New"/>
              </a:rPr>
              <a:t>software)</a:t>
            </a:r>
            <a:r>
              <a:rPr dirty="0" sz="4450" spc="-525" b="1">
                <a:latin typeface="Courier New"/>
                <a:cs typeface="Courier New"/>
              </a:rPr>
              <a:t> </a:t>
            </a:r>
            <a:r>
              <a:rPr dirty="0" sz="4450" b="1">
                <a:latin typeface="Courier New"/>
                <a:cs typeface="Courier New"/>
              </a:rPr>
              <a:t>over</a:t>
            </a:r>
            <a:r>
              <a:rPr dirty="0" sz="4450" spc="-525" b="1">
                <a:latin typeface="Courier New"/>
                <a:cs typeface="Courier New"/>
              </a:rPr>
              <a:t> </a:t>
            </a:r>
            <a:r>
              <a:rPr dirty="0" sz="4450" spc="-25" b="1">
                <a:latin typeface="Courier New"/>
                <a:cs typeface="Courier New"/>
              </a:rPr>
              <a:t>the </a:t>
            </a:r>
            <a:r>
              <a:rPr dirty="0" sz="4450" spc="-45" b="1">
                <a:latin typeface="Courier New"/>
                <a:cs typeface="Courier New"/>
              </a:rPr>
              <a:t>internet,</a:t>
            </a:r>
            <a:r>
              <a:rPr dirty="0" sz="4450" spc="-575" b="1">
                <a:latin typeface="Courier New"/>
                <a:cs typeface="Courier New"/>
              </a:rPr>
              <a:t> </a:t>
            </a:r>
            <a:r>
              <a:rPr dirty="0" sz="4450" spc="-10" b="1">
                <a:latin typeface="Courier New"/>
                <a:cs typeface="Courier New"/>
              </a:rPr>
              <a:t>rather</a:t>
            </a:r>
            <a:r>
              <a:rPr dirty="0" sz="4450" spc="-575" b="1">
                <a:latin typeface="Courier New"/>
                <a:cs typeface="Courier New"/>
              </a:rPr>
              <a:t> </a:t>
            </a:r>
            <a:r>
              <a:rPr dirty="0" sz="4450" b="1">
                <a:latin typeface="Courier New"/>
                <a:cs typeface="Courier New"/>
              </a:rPr>
              <a:t>than</a:t>
            </a:r>
            <a:r>
              <a:rPr dirty="0" sz="4450" spc="-575" b="1">
                <a:latin typeface="Courier New"/>
                <a:cs typeface="Courier New"/>
              </a:rPr>
              <a:t> </a:t>
            </a:r>
            <a:r>
              <a:rPr dirty="0" sz="4450" spc="-10" b="1">
                <a:latin typeface="Courier New"/>
                <a:cs typeface="Courier New"/>
              </a:rPr>
              <a:t>owning</a:t>
            </a:r>
            <a:r>
              <a:rPr dirty="0" sz="4450" spc="-575" b="1">
                <a:latin typeface="Courier New"/>
                <a:cs typeface="Courier New"/>
              </a:rPr>
              <a:t> </a:t>
            </a:r>
            <a:r>
              <a:rPr dirty="0" sz="4450" spc="-25" b="1">
                <a:latin typeface="Courier New"/>
                <a:cs typeface="Courier New"/>
              </a:rPr>
              <a:t>and </a:t>
            </a:r>
            <a:r>
              <a:rPr dirty="0" sz="4450" spc="-55" b="1">
                <a:latin typeface="Courier New"/>
                <a:cs typeface="Courier New"/>
              </a:rPr>
              <a:t>maintaining</a:t>
            </a:r>
            <a:r>
              <a:rPr dirty="0" sz="4450" spc="-595" b="1">
                <a:latin typeface="Courier New"/>
                <a:cs typeface="Courier New"/>
              </a:rPr>
              <a:t> </a:t>
            </a:r>
            <a:r>
              <a:rPr dirty="0" sz="4450" spc="-35" b="1">
                <a:latin typeface="Courier New"/>
                <a:cs typeface="Courier New"/>
              </a:rPr>
              <a:t>physical</a:t>
            </a:r>
            <a:r>
              <a:rPr dirty="0" sz="4450" spc="-595" b="1">
                <a:latin typeface="Courier New"/>
                <a:cs typeface="Courier New"/>
              </a:rPr>
              <a:t> </a:t>
            </a:r>
            <a:r>
              <a:rPr dirty="0" sz="4450" spc="-10" b="1">
                <a:latin typeface="Courier New"/>
                <a:cs typeface="Courier New"/>
              </a:rPr>
              <a:t>hardware.</a:t>
            </a:r>
            <a:endParaRPr sz="4450">
              <a:latin typeface="Courier New"/>
              <a:cs typeface="Courier New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56618" y="1043400"/>
            <a:ext cx="2705099" cy="2238375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122412" y="821308"/>
            <a:ext cx="1741805" cy="373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50" spc="-10">
                <a:solidFill>
                  <a:srgbClr val="FFFFFF"/>
                </a:solidFill>
                <a:latin typeface="Lucida Sans Unicode"/>
                <a:cs typeface="Lucida Sans Unicode"/>
              </a:rPr>
              <a:t>MPRASHANT</a:t>
            </a:r>
            <a:endParaRPr sz="22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1844" y="1026080"/>
            <a:ext cx="190500" cy="1904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1844" y="1911905"/>
            <a:ext cx="190500" cy="19049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1844" y="2797730"/>
            <a:ext cx="190500" cy="19049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1844" y="3683555"/>
            <a:ext cx="190500" cy="19049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1844" y="4569380"/>
            <a:ext cx="190500" cy="19049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1844" y="5455205"/>
            <a:ext cx="190500" cy="19049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1844" y="6341030"/>
            <a:ext cx="190500" cy="19049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1844" y="7226855"/>
            <a:ext cx="190500" cy="19049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1844" y="8112680"/>
            <a:ext cx="190500" cy="19049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1844" y="8998505"/>
            <a:ext cx="190500" cy="19049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7468158" y="521033"/>
            <a:ext cx="7666990" cy="8883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67005">
              <a:lnSpc>
                <a:spcPct val="136800"/>
              </a:lnSpc>
              <a:spcBef>
                <a:spcPts val="100"/>
              </a:spcBef>
            </a:pPr>
            <a:r>
              <a:rPr dirty="0" sz="4250" spc="-315">
                <a:solidFill>
                  <a:srgbClr val="FFFFFF"/>
                </a:solidFill>
                <a:latin typeface="Arial Black"/>
                <a:cs typeface="Arial Black"/>
              </a:rPr>
              <a:t>Amazon</a:t>
            </a:r>
            <a:r>
              <a:rPr dirty="0" sz="4250" spc="-4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50" spc="-265">
                <a:solidFill>
                  <a:srgbClr val="FFFFFF"/>
                </a:solidFill>
                <a:latin typeface="Arial Black"/>
                <a:cs typeface="Arial Black"/>
              </a:rPr>
              <a:t>Web</a:t>
            </a:r>
            <a:r>
              <a:rPr dirty="0" sz="4250" spc="-4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50" spc="-345">
                <a:solidFill>
                  <a:srgbClr val="FFFFFF"/>
                </a:solidFill>
                <a:latin typeface="Arial Black"/>
                <a:cs typeface="Arial Black"/>
              </a:rPr>
              <a:t>Services</a:t>
            </a:r>
            <a:r>
              <a:rPr dirty="0" sz="4250" spc="-4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50" spc="-315">
                <a:solidFill>
                  <a:srgbClr val="FFFFFF"/>
                </a:solidFill>
                <a:latin typeface="Arial Black"/>
                <a:cs typeface="Arial Black"/>
              </a:rPr>
              <a:t>(AWS) </a:t>
            </a:r>
            <a:r>
              <a:rPr dirty="0" sz="4250" spc="-229">
                <a:solidFill>
                  <a:srgbClr val="FFFFFF"/>
                </a:solidFill>
                <a:latin typeface="Arial Black"/>
                <a:cs typeface="Arial Black"/>
              </a:rPr>
              <a:t>Microsoft</a:t>
            </a:r>
            <a:r>
              <a:rPr dirty="0" sz="425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50" spc="-300">
                <a:solidFill>
                  <a:srgbClr val="FFFFFF"/>
                </a:solidFill>
                <a:latin typeface="Arial Black"/>
                <a:cs typeface="Arial Black"/>
              </a:rPr>
              <a:t>Azure</a:t>
            </a:r>
            <a:endParaRPr sz="4250">
              <a:latin typeface="Arial Black"/>
              <a:cs typeface="Arial Black"/>
            </a:endParaRPr>
          </a:p>
          <a:p>
            <a:pPr marL="12700" marR="5080">
              <a:lnSpc>
                <a:spcPts val="6970"/>
              </a:lnSpc>
              <a:spcBef>
                <a:spcPts val="545"/>
              </a:spcBef>
            </a:pPr>
            <a:r>
              <a:rPr dirty="0" sz="4250" spc="-300">
                <a:solidFill>
                  <a:srgbClr val="FFFFFF"/>
                </a:solidFill>
                <a:latin typeface="Arial Black"/>
                <a:cs typeface="Arial Black"/>
              </a:rPr>
              <a:t>Google</a:t>
            </a:r>
            <a:r>
              <a:rPr dirty="0" sz="4250" spc="-3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50" spc="-210">
                <a:solidFill>
                  <a:srgbClr val="FFFFFF"/>
                </a:solidFill>
                <a:latin typeface="Arial Black"/>
                <a:cs typeface="Arial Black"/>
              </a:rPr>
              <a:t>Cloud</a:t>
            </a:r>
            <a:r>
              <a:rPr dirty="0" sz="4250" spc="-3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50" spc="-225">
                <a:solidFill>
                  <a:srgbClr val="FFFFFF"/>
                </a:solidFill>
                <a:latin typeface="Arial Black"/>
                <a:cs typeface="Arial Black"/>
              </a:rPr>
              <a:t>Platform</a:t>
            </a:r>
            <a:r>
              <a:rPr dirty="0" sz="4250" spc="-3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50" spc="-295">
                <a:solidFill>
                  <a:srgbClr val="FFFFFF"/>
                </a:solidFill>
                <a:latin typeface="Arial Black"/>
                <a:cs typeface="Arial Black"/>
              </a:rPr>
              <a:t>(GCP) </a:t>
            </a:r>
            <a:r>
              <a:rPr dirty="0" sz="4250" spc="-254">
                <a:solidFill>
                  <a:srgbClr val="FFFFFF"/>
                </a:solidFill>
                <a:latin typeface="Arial Black"/>
                <a:cs typeface="Arial Black"/>
              </a:rPr>
              <a:t>IBM</a:t>
            </a:r>
            <a:r>
              <a:rPr dirty="0" sz="4250" spc="-4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50" spc="-10">
                <a:solidFill>
                  <a:srgbClr val="FFFFFF"/>
                </a:solidFill>
                <a:latin typeface="Arial Black"/>
                <a:cs typeface="Arial Black"/>
              </a:rPr>
              <a:t>Cloud</a:t>
            </a:r>
            <a:endParaRPr sz="4250">
              <a:latin typeface="Arial Black"/>
              <a:cs typeface="Arial Black"/>
            </a:endParaRPr>
          </a:p>
          <a:p>
            <a:pPr marL="12700" marR="3164205">
              <a:lnSpc>
                <a:spcPts val="6970"/>
              </a:lnSpc>
            </a:pPr>
            <a:r>
              <a:rPr dirty="0" sz="4250" spc="-310">
                <a:solidFill>
                  <a:srgbClr val="FFFFFF"/>
                </a:solidFill>
                <a:latin typeface="Arial Black"/>
                <a:cs typeface="Arial Black"/>
              </a:rPr>
              <a:t>Oracle</a:t>
            </a:r>
            <a:r>
              <a:rPr dirty="0" sz="4250" spc="-3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50" spc="-10">
                <a:solidFill>
                  <a:srgbClr val="FFFFFF"/>
                </a:solidFill>
                <a:latin typeface="Arial Black"/>
                <a:cs typeface="Arial Black"/>
              </a:rPr>
              <a:t>Cloud </a:t>
            </a:r>
            <a:r>
              <a:rPr dirty="0" sz="4250" spc="-265">
                <a:solidFill>
                  <a:srgbClr val="FFFFFF"/>
                </a:solidFill>
                <a:latin typeface="Arial Black"/>
                <a:cs typeface="Arial Black"/>
              </a:rPr>
              <a:t>Alibaba</a:t>
            </a:r>
            <a:r>
              <a:rPr dirty="0" sz="4250" spc="-3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50" spc="-20">
                <a:solidFill>
                  <a:srgbClr val="FFFFFF"/>
                </a:solidFill>
                <a:latin typeface="Arial Black"/>
                <a:cs typeface="Arial Black"/>
              </a:rPr>
              <a:t>Cloud </a:t>
            </a:r>
            <a:r>
              <a:rPr dirty="0" sz="4250" spc="-295">
                <a:solidFill>
                  <a:srgbClr val="FFFFFF"/>
                </a:solidFill>
                <a:latin typeface="Arial Black"/>
                <a:cs typeface="Arial Black"/>
              </a:rPr>
              <a:t>DigitalOcean </a:t>
            </a:r>
            <a:r>
              <a:rPr dirty="0" sz="4250" spc="-330">
                <a:solidFill>
                  <a:srgbClr val="FFFFFF"/>
                </a:solidFill>
                <a:latin typeface="Arial Black"/>
                <a:cs typeface="Arial Black"/>
              </a:rPr>
              <a:t>Salesforce </a:t>
            </a:r>
            <a:r>
              <a:rPr dirty="0" sz="4250" spc="-370">
                <a:solidFill>
                  <a:srgbClr val="FFFFFF"/>
                </a:solidFill>
                <a:latin typeface="Arial Black"/>
                <a:cs typeface="Arial Black"/>
              </a:rPr>
              <a:t>VMware</a:t>
            </a:r>
            <a:r>
              <a:rPr dirty="0" sz="4250" spc="-3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50" spc="-10">
                <a:solidFill>
                  <a:srgbClr val="FFFFFF"/>
                </a:solidFill>
                <a:latin typeface="Arial Black"/>
                <a:cs typeface="Arial Black"/>
              </a:rPr>
              <a:t>Cloud </a:t>
            </a:r>
            <a:r>
              <a:rPr dirty="0" sz="4250" spc="-450">
                <a:solidFill>
                  <a:srgbClr val="FFFFFF"/>
                </a:solidFill>
                <a:latin typeface="Arial Black"/>
                <a:cs typeface="Arial Black"/>
              </a:rPr>
              <a:t>Rackspace</a:t>
            </a:r>
            <a:r>
              <a:rPr dirty="0" sz="4250" spc="-3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50" spc="-150">
                <a:solidFill>
                  <a:srgbClr val="FFFFFF"/>
                </a:solidFill>
                <a:latin typeface="Arial Black"/>
                <a:cs typeface="Arial Black"/>
              </a:rPr>
              <a:t>Cloud</a:t>
            </a:r>
            <a:endParaRPr sz="4250">
              <a:latin typeface="Arial Black"/>
              <a:cs typeface="Arial Black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1353560" y="2048045"/>
            <a:ext cx="3902710" cy="5308600"/>
            <a:chOff x="1353560" y="2048045"/>
            <a:chExt cx="3902710" cy="5308600"/>
          </a:xfrm>
        </p:grpSpPr>
        <p:sp>
          <p:nvSpPr>
            <p:cNvPr id="15" name="object 15" descr=""/>
            <p:cNvSpPr/>
            <p:nvPr/>
          </p:nvSpPr>
          <p:spPr>
            <a:xfrm>
              <a:off x="1870303" y="2048052"/>
              <a:ext cx="2867025" cy="1646555"/>
            </a:xfrm>
            <a:custGeom>
              <a:avLst/>
              <a:gdLst/>
              <a:ahLst/>
              <a:cxnLst/>
              <a:rect l="l" t="t" r="r" b="b"/>
              <a:pathLst>
                <a:path w="2867025" h="1646554">
                  <a:moveTo>
                    <a:pt x="1385455" y="729564"/>
                  </a:moveTo>
                  <a:lnTo>
                    <a:pt x="1320800" y="729564"/>
                  </a:lnTo>
                  <a:lnTo>
                    <a:pt x="1320800" y="866863"/>
                  </a:lnTo>
                  <a:lnTo>
                    <a:pt x="1385455" y="866863"/>
                  </a:lnTo>
                  <a:lnTo>
                    <a:pt x="1385455" y="729564"/>
                  </a:lnTo>
                  <a:close/>
                </a:path>
                <a:path w="2867025" h="1646554">
                  <a:moveTo>
                    <a:pt x="1546098" y="729564"/>
                  </a:moveTo>
                  <a:lnTo>
                    <a:pt x="1481442" y="729564"/>
                  </a:lnTo>
                  <a:lnTo>
                    <a:pt x="1481442" y="866863"/>
                  </a:lnTo>
                  <a:lnTo>
                    <a:pt x="1546098" y="866863"/>
                  </a:lnTo>
                  <a:lnTo>
                    <a:pt x="1546098" y="729564"/>
                  </a:lnTo>
                  <a:close/>
                </a:path>
                <a:path w="2867025" h="1646554">
                  <a:moveTo>
                    <a:pt x="2866961" y="1062520"/>
                  </a:moveTo>
                  <a:lnTo>
                    <a:pt x="2864205" y="1013269"/>
                  </a:lnTo>
                  <a:lnTo>
                    <a:pt x="2856141" y="965492"/>
                  </a:lnTo>
                  <a:lnTo>
                    <a:pt x="2843047" y="919518"/>
                  </a:lnTo>
                  <a:lnTo>
                    <a:pt x="2825229" y="875690"/>
                  </a:lnTo>
                  <a:lnTo>
                    <a:pt x="2802979" y="834339"/>
                  </a:lnTo>
                  <a:lnTo>
                    <a:pt x="2776575" y="795769"/>
                  </a:lnTo>
                  <a:lnTo>
                    <a:pt x="2746311" y="760336"/>
                  </a:lnTo>
                  <a:lnTo>
                    <a:pt x="2712491" y="728357"/>
                  </a:lnTo>
                  <a:lnTo>
                    <a:pt x="2675394" y="700163"/>
                  </a:lnTo>
                  <a:lnTo>
                    <a:pt x="2635326" y="676084"/>
                  </a:lnTo>
                  <a:lnTo>
                    <a:pt x="2592565" y="656450"/>
                  </a:lnTo>
                  <a:lnTo>
                    <a:pt x="2547404" y="641578"/>
                  </a:lnTo>
                  <a:lnTo>
                    <a:pt x="2500147" y="631825"/>
                  </a:lnTo>
                  <a:lnTo>
                    <a:pt x="2449753" y="627380"/>
                  </a:lnTo>
                  <a:lnTo>
                    <a:pt x="2445677" y="627380"/>
                  </a:lnTo>
                  <a:lnTo>
                    <a:pt x="2440101" y="627202"/>
                  </a:lnTo>
                  <a:lnTo>
                    <a:pt x="2434590" y="627202"/>
                  </a:lnTo>
                  <a:lnTo>
                    <a:pt x="2411704" y="627697"/>
                  </a:lnTo>
                  <a:lnTo>
                    <a:pt x="2389035" y="629145"/>
                  </a:lnTo>
                  <a:lnTo>
                    <a:pt x="2366619" y="631507"/>
                  </a:lnTo>
                  <a:lnTo>
                    <a:pt x="2344458" y="634746"/>
                  </a:lnTo>
                  <a:lnTo>
                    <a:pt x="2327300" y="616165"/>
                  </a:lnTo>
                  <a:lnTo>
                    <a:pt x="2276868" y="567728"/>
                  </a:lnTo>
                  <a:lnTo>
                    <a:pt x="2238870" y="538861"/>
                  </a:lnTo>
                  <a:lnTo>
                    <a:pt x="2198344" y="513384"/>
                  </a:lnTo>
                  <a:lnTo>
                    <a:pt x="2155507" y="491502"/>
                  </a:lnTo>
                  <a:lnTo>
                    <a:pt x="2110562" y="473443"/>
                  </a:lnTo>
                  <a:lnTo>
                    <a:pt x="2063737" y="459384"/>
                  </a:lnTo>
                  <a:lnTo>
                    <a:pt x="2015223" y="449567"/>
                  </a:lnTo>
                  <a:lnTo>
                    <a:pt x="1965248" y="444207"/>
                  </a:lnTo>
                  <a:lnTo>
                    <a:pt x="1963153" y="435089"/>
                  </a:lnTo>
                  <a:lnTo>
                    <a:pt x="1953844" y="394423"/>
                  </a:lnTo>
                  <a:lnTo>
                    <a:pt x="1937969" y="346494"/>
                  </a:lnTo>
                  <a:lnTo>
                    <a:pt x="1917839" y="300672"/>
                  </a:lnTo>
                  <a:lnTo>
                    <a:pt x="1893722" y="257187"/>
                  </a:lnTo>
                  <a:lnTo>
                    <a:pt x="1865833" y="216255"/>
                  </a:lnTo>
                  <a:lnTo>
                    <a:pt x="1834400" y="178142"/>
                  </a:lnTo>
                  <a:lnTo>
                    <a:pt x="1799666" y="143078"/>
                  </a:lnTo>
                  <a:lnTo>
                    <a:pt x="1761871" y="111277"/>
                  </a:lnTo>
                  <a:lnTo>
                    <a:pt x="1721256" y="82994"/>
                  </a:lnTo>
                  <a:lnTo>
                    <a:pt x="1678038" y="58458"/>
                  </a:lnTo>
                  <a:lnTo>
                    <a:pt x="1632458" y="37909"/>
                  </a:lnTo>
                  <a:lnTo>
                    <a:pt x="1585239" y="21653"/>
                  </a:lnTo>
                  <a:lnTo>
                    <a:pt x="1536179" y="9766"/>
                  </a:lnTo>
                  <a:lnTo>
                    <a:pt x="1485506" y="2476"/>
                  </a:lnTo>
                  <a:lnTo>
                    <a:pt x="1433449" y="0"/>
                  </a:lnTo>
                  <a:lnTo>
                    <a:pt x="1381391" y="2476"/>
                  </a:lnTo>
                  <a:lnTo>
                    <a:pt x="1330731" y="9766"/>
                  </a:lnTo>
                  <a:lnTo>
                    <a:pt x="1281658" y="21653"/>
                  </a:lnTo>
                  <a:lnTo>
                    <a:pt x="1234440" y="37909"/>
                  </a:lnTo>
                  <a:lnTo>
                    <a:pt x="1189596" y="58102"/>
                  </a:lnTo>
                  <a:lnTo>
                    <a:pt x="1147025" y="82143"/>
                  </a:lnTo>
                  <a:lnTo>
                    <a:pt x="1106970" y="109816"/>
                  </a:lnTo>
                  <a:lnTo>
                    <a:pt x="1069644" y="140893"/>
                  </a:lnTo>
                  <a:lnTo>
                    <a:pt x="1035265" y="175158"/>
                  </a:lnTo>
                  <a:lnTo>
                    <a:pt x="1004062" y="212382"/>
                  </a:lnTo>
                  <a:lnTo>
                    <a:pt x="976249" y="252336"/>
                  </a:lnTo>
                  <a:lnTo>
                    <a:pt x="952055" y="294805"/>
                  </a:lnTo>
                  <a:lnTo>
                    <a:pt x="931710" y="339572"/>
                  </a:lnTo>
                  <a:lnTo>
                    <a:pt x="915416" y="386410"/>
                  </a:lnTo>
                  <a:lnTo>
                    <a:pt x="903401" y="435089"/>
                  </a:lnTo>
                  <a:lnTo>
                    <a:pt x="856627" y="419188"/>
                  </a:lnTo>
                  <a:lnTo>
                    <a:pt x="808024" y="407581"/>
                  </a:lnTo>
                  <a:lnTo>
                    <a:pt x="757821" y="400456"/>
                  </a:lnTo>
                  <a:lnTo>
                    <a:pt x="706247" y="398043"/>
                  </a:lnTo>
                  <a:lnTo>
                    <a:pt x="657872" y="400177"/>
                  </a:lnTo>
                  <a:lnTo>
                    <a:pt x="610692" y="406463"/>
                  </a:lnTo>
                  <a:lnTo>
                    <a:pt x="564883" y="416725"/>
                  </a:lnTo>
                  <a:lnTo>
                    <a:pt x="520636" y="430771"/>
                  </a:lnTo>
                  <a:lnTo>
                    <a:pt x="478129" y="448424"/>
                  </a:lnTo>
                  <a:lnTo>
                    <a:pt x="437540" y="469493"/>
                  </a:lnTo>
                  <a:lnTo>
                    <a:pt x="399059" y="493814"/>
                  </a:lnTo>
                  <a:lnTo>
                    <a:pt x="362851" y="521195"/>
                  </a:lnTo>
                  <a:lnTo>
                    <a:pt x="329107" y="551459"/>
                  </a:lnTo>
                  <a:lnTo>
                    <a:pt x="298005" y="584415"/>
                  </a:lnTo>
                  <a:lnTo>
                    <a:pt x="269735" y="619887"/>
                  </a:lnTo>
                  <a:lnTo>
                    <a:pt x="244462" y="657694"/>
                  </a:lnTo>
                  <a:lnTo>
                    <a:pt x="222389" y="697661"/>
                  </a:lnTo>
                  <a:lnTo>
                    <a:pt x="203669" y="739597"/>
                  </a:lnTo>
                  <a:lnTo>
                    <a:pt x="188506" y="783323"/>
                  </a:lnTo>
                  <a:lnTo>
                    <a:pt x="177063" y="828662"/>
                  </a:lnTo>
                  <a:lnTo>
                    <a:pt x="0" y="1646466"/>
                  </a:lnTo>
                  <a:lnTo>
                    <a:pt x="1258417" y="1646466"/>
                  </a:lnTo>
                  <a:lnTo>
                    <a:pt x="1297800" y="1638515"/>
                  </a:lnTo>
                  <a:lnTo>
                    <a:pt x="1329944" y="1616837"/>
                  </a:lnTo>
                  <a:lnTo>
                    <a:pt x="1351622" y="1584667"/>
                  </a:lnTo>
                  <a:lnTo>
                    <a:pt x="1359573" y="1545272"/>
                  </a:lnTo>
                  <a:lnTo>
                    <a:pt x="1359573" y="1234376"/>
                  </a:lnTo>
                  <a:lnTo>
                    <a:pt x="1340891" y="1189253"/>
                  </a:lnTo>
                  <a:lnTo>
                    <a:pt x="1295793" y="1170571"/>
                  </a:lnTo>
                  <a:lnTo>
                    <a:pt x="1256550" y="1170571"/>
                  </a:lnTo>
                  <a:lnTo>
                    <a:pt x="1242187" y="1167663"/>
                  </a:lnTo>
                  <a:lnTo>
                    <a:pt x="1230464" y="1159751"/>
                  </a:lnTo>
                  <a:lnTo>
                    <a:pt x="1222540" y="1148003"/>
                  </a:lnTo>
                  <a:lnTo>
                    <a:pt x="1219644" y="1133589"/>
                  </a:lnTo>
                  <a:lnTo>
                    <a:pt x="1219644" y="616165"/>
                  </a:lnTo>
                  <a:lnTo>
                    <a:pt x="1647317" y="616165"/>
                  </a:lnTo>
                  <a:lnTo>
                    <a:pt x="1647317" y="1133589"/>
                  </a:lnTo>
                  <a:lnTo>
                    <a:pt x="1644408" y="1148003"/>
                  </a:lnTo>
                  <a:lnTo>
                    <a:pt x="1636496" y="1159751"/>
                  </a:lnTo>
                  <a:lnTo>
                    <a:pt x="1624774" y="1167663"/>
                  </a:lnTo>
                  <a:lnTo>
                    <a:pt x="1624977" y="1167663"/>
                  </a:lnTo>
                  <a:lnTo>
                    <a:pt x="1610575" y="1170571"/>
                  </a:lnTo>
                  <a:lnTo>
                    <a:pt x="1571459" y="1170571"/>
                  </a:lnTo>
                  <a:lnTo>
                    <a:pt x="1546631" y="1175575"/>
                  </a:lnTo>
                  <a:lnTo>
                    <a:pt x="1546428" y="1175575"/>
                  </a:lnTo>
                  <a:lnTo>
                    <a:pt x="1526159" y="1189253"/>
                  </a:lnTo>
                  <a:lnTo>
                    <a:pt x="1512443" y="1209535"/>
                  </a:lnTo>
                  <a:lnTo>
                    <a:pt x="1512125" y="1210970"/>
                  </a:lnTo>
                  <a:lnTo>
                    <a:pt x="1507401" y="1234376"/>
                  </a:lnTo>
                  <a:lnTo>
                    <a:pt x="1507388" y="1545272"/>
                  </a:lnTo>
                  <a:lnTo>
                    <a:pt x="1515325" y="1584667"/>
                  </a:lnTo>
                  <a:lnTo>
                    <a:pt x="1516900" y="1587055"/>
                  </a:lnTo>
                  <a:lnTo>
                    <a:pt x="1536966" y="1616837"/>
                  </a:lnTo>
                  <a:lnTo>
                    <a:pt x="1569072" y="1638515"/>
                  </a:lnTo>
                  <a:lnTo>
                    <a:pt x="1568881" y="1638515"/>
                  </a:lnTo>
                  <a:lnTo>
                    <a:pt x="1608264" y="1646466"/>
                  </a:lnTo>
                  <a:lnTo>
                    <a:pt x="2432647" y="1646466"/>
                  </a:lnTo>
                  <a:lnTo>
                    <a:pt x="2479014" y="1643976"/>
                  </a:lnTo>
                  <a:lnTo>
                    <a:pt x="2524963" y="1636483"/>
                  </a:lnTo>
                  <a:lnTo>
                    <a:pt x="2569184" y="1624317"/>
                  </a:lnTo>
                  <a:lnTo>
                    <a:pt x="2611386" y="1607756"/>
                  </a:lnTo>
                  <a:lnTo>
                    <a:pt x="2651315" y="1587055"/>
                  </a:lnTo>
                  <a:lnTo>
                    <a:pt x="2688704" y="1562493"/>
                  </a:lnTo>
                  <a:lnTo>
                    <a:pt x="2723286" y="1534312"/>
                  </a:lnTo>
                  <a:lnTo>
                    <a:pt x="2754782" y="1502791"/>
                  </a:lnTo>
                  <a:lnTo>
                    <a:pt x="2782951" y="1468196"/>
                  </a:lnTo>
                  <a:lnTo>
                    <a:pt x="2807512" y="1430807"/>
                  </a:lnTo>
                  <a:lnTo>
                    <a:pt x="2828213" y="1390853"/>
                  </a:lnTo>
                  <a:lnTo>
                    <a:pt x="2844762" y="1348638"/>
                  </a:lnTo>
                  <a:lnTo>
                    <a:pt x="2856915" y="1304404"/>
                  </a:lnTo>
                  <a:lnTo>
                    <a:pt x="2864408" y="1258430"/>
                  </a:lnTo>
                  <a:lnTo>
                    <a:pt x="2866961" y="1210970"/>
                  </a:lnTo>
                  <a:lnTo>
                    <a:pt x="2866961" y="1062520"/>
                  </a:lnTo>
                  <a:close/>
                </a:path>
              </a:pathLst>
            </a:custGeom>
            <a:solidFill>
              <a:srgbClr val="129C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353553" y="3267684"/>
              <a:ext cx="2545080" cy="4088765"/>
            </a:xfrm>
            <a:custGeom>
              <a:avLst/>
              <a:gdLst/>
              <a:ahLst/>
              <a:cxnLst/>
              <a:rect l="l" t="t" r="r" b="b"/>
              <a:pathLst>
                <a:path w="2545079" h="4088765">
                  <a:moveTo>
                    <a:pt x="1215986" y="1691805"/>
                  </a:moveTo>
                  <a:lnTo>
                    <a:pt x="1210424" y="1664423"/>
                  </a:lnTo>
                  <a:lnTo>
                    <a:pt x="1195273" y="1642021"/>
                  </a:lnTo>
                  <a:lnTo>
                    <a:pt x="1172870" y="1626870"/>
                  </a:lnTo>
                  <a:lnTo>
                    <a:pt x="1145489" y="1621307"/>
                  </a:lnTo>
                  <a:lnTo>
                    <a:pt x="70497" y="1621307"/>
                  </a:lnTo>
                  <a:lnTo>
                    <a:pt x="43116" y="1626870"/>
                  </a:lnTo>
                  <a:lnTo>
                    <a:pt x="20713" y="1642021"/>
                  </a:lnTo>
                  <a:lnTo>
                    <a:pt x="5562" y="1664423"/>
                  </a:lnTo>
                  <a:lnTo>
                    <a:pt x="0" y="1691805"/>
                  </a:lnTo>
                  <a:lnTo>
                    <a:pt x="0" y="4018026"/>
                  </a:lnTo>
                  <a:lnTo>
                    <a:pt x="5562" y="4045407"/>
                  </a:lnTo>
                  <a:lnTo>
                    <a:pt x="20713" y="4067822"/>
                  </a:lnTo>
                  <a:lnTo>
                    <a:pt x="43116" y="4082961"/>
                  </a:lnTo>
                  <a:lnTo>
                    <a:pt x="70497" y="4088523"/>
                  </a:lnTo>
                  <a:lnTo>
                    <a:pt x="1145489" y="4088523"/>
                  </a:lnTo>
                  <a:lnTo>
                    <a:pt x="1172870" y="4082961"/>
                  </a:lnTo>
                  <a:lnTo>
                    <a:pt x="1195273" y="4067822"/>
                  </a:lnTo>
                  <a:lnTo>
                    <a:pt x="1210424" y="4045407"/>
                  </a:lnTo>
                  <a:lnTo>
                    <a:pt x="1215986" y="4018026"/>
                  </a:lnTo>
                  <a:lnTo>
                    <a:pt x="1215986" y="1691805"/>
                  </a:lnTo>
                  <a:close/>
                </a:path>
                <a:path w="2545079" h="4088765">
                  <a:moveTo>
                    <a:pt x="2544851" y="1078611"/>
                  </a:moveTo>
                  <a:lnTo>
                    <a:pt x="2262784" y="395452"/>
                  </a:lnTo>
                  <a:lnTo>
                    <a:pt x="2236711" y="364172"/>
                  </a:lnTo>
                  <a:lnTo>
                    <a:pt x="2197938" y="352450"/>
                  </a:lnTo>
                  <a:lnTo>
                    <a:pt x="2021713" y="352450"/>
                  </a:lnTo>
                  <a:lnTo>
                    <a:pt x="2021713" y="70485"/>
                  </a:lnTo>
                  <a:lnTo>
                    <a:pt x="2016150" y="43116"/>
                  </a:lnTo>
                  <a:lnTo>
                    <a:pt x="2000999" y="20701"/>
                  </a:lnTo>
                  <a:lnTo>
                    <a:pt x="1978583" y="5562"/>
                  </a:lnTo>
                  <a:lnTo>
                    <a:pt x="1951215" y="0"/>
                  </a:lnTo>
                  <a:lnTo>
                    <a:pt x="1923846" y="5562"/>
                  </a:lnTo>
                  <a:lnTo>
                    <a:pt x="1901431" y="20701"/>
                  </a:lnTo>
                  <a:lnTo>
                    <a:pt x="1886280" y="43116"/>
                  </a:lnTo>
                  <a:lnTo>
                    <a:pt x="1880717" y="70485"/>
                  </a:lnTo>
                  <a:lnTo>
                    <a:pt x="1880717" y="352450"/>
                  </a:lnTo>
                  <a:lnTo>
                    <a:pt x="1704492" y="352450"/>
                  </a:lnTo>
                  <a:lnTo>
                    <a:pt x="1665719" y="364172"/>
                  </a:lnTo>
                  <a:lnTo>
                    <a:pt x="1639646" y="395452"/>
                  </a:lnTo>
                  <a:lnTo>
                    <a:pt x="1362608" y="1044689"/>
                  </a:lnTo>
                  <a:lnTo>
                    <a:pt x="1357325" y="1078611"/>
                  </a:lnTo>
                  <a:lnTo>
                    <a:pt x="1361020" y="1095336"/>
                  </a:lnTo>
                  <a:lnTo>
                    <a:pt x="1394510" y="1134211"/>
                  </a:lnTo>
                  <a:lnTo>
                    <a:pt x="1427467" y="1142669"/>
                  </a:lnTo>
                  <a:lnTo>
                    <a:pt x="2474976" y="1142669"/>
                  </a:lnTo>
                  <a:lnTo>
                    <a:pt x="2522359" y="1124229"/>
                  </a:lnTo>
                  <a:lnTo>
                    <a:pt x="2541117" y="1095336"/>
                  </a:lnTo>
                  <a:lnTo>
                    <a:pt x="2544851" y="1078611"/>
                  </a:lnTo>
                  <a:close/>
                </a:path>
              </a:pathLst>
            </a:custGeom>
            <a:solidFill>
              <a:srgbClr val="1875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040005" y="5462790"/>
              <a:ext cx="1216025" cy="1893570"/>
            </a:xfrm>
            <a:custGeom>
              <a:avLst/>
              <a:gdLst/>
              <a:ahLst/>
              <a:cxnLst/>
              <a:rect l="l" t="t" r="r" b="b"/>
              <a:pathLst>
                <a:path w="1216025" h="1893570">
                  <a:moveTo>
                    <a:pt x="1145492" y="1893411"/>
                  </a:moveTo>
                  <a:lnTo>
                    <a:pt x="70491" y="1893411"/>
                  </a:lnTo>
                  <a:lnTo>
                    <a:pt x="43121" y="1887849"/>
                  </a:lnTo>
                  <a:lnTo>
                    <a:pt x="20707" y="1872704"/>
                  </a:lnTo>
                  <a:lnTo>
                    <a:pt x="5562" y="1850290"/>
                  </a:lnTo>
                  <a:lnTo>
                    <a:pt x="0" y="1822919"/>
                  </a:lnTo>
                  <a:lnTo>
                    <a:pt x="0" y="70491"/>
                  </a:lnTo>
                  <a:lnTo>
                    <a:pt x="5562" y="43121"/>
                  </a:lnTo>
                  <a:lnTo>
                    <a:pt x="20707" y="20707"/>
                  </a:lnTo>
                  <a:lnTo>
                    <a:pt x="43121" y="5562"/>
                  </a:lnTo>
                  <a:lnTo>
                    <a:pt x="70491" y="0"/>
                  </a:lnTo>
                  <a:lnTo>
                    <a:pt x="1145492" y="0"/>
                  </a:lnTo>
                  <a:lnTo>
                    <a:pt x="1172863" y="5562"/>
                  </a:lnTo>
                  <a:lnTo>
                    <a:pt x="1195277" y="20707"/>
                  </a:lnTo>
                  <a:lnTo>
                    <a:pt x="1210422" y="43121"/>
                  </a:lnTo>
                  <a:lnTo>
                    <a:pt x="1215984" y="70491"/>
                  </a:lnTo>
                  <a:lnTo>
                    <a:pt x="1215984" y="1822919"/>
                  </a:lnTo>
                  <a:lnTo>
                    <a:pt x="1210422" y="1850290"/>
                  </a:lnTo>
                  <a:lnTo>
                    <a:pt x="1195277" y="1872704"/>
                  </a:lnTo>
                  <a:lnTo>
                    <a:pt x="1172863" y="1887849"/>
                  </a:lnTo>
                  <a:lnTo>
                    <a:pt x="1145492" y="1893411"/>
                  </a:lnTo>
                  <a:close/>
                </a:path>
              </a:pathLst>
            </a:custGeom>
            <a:solidFill>
              <a:srgbClr val="2095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428561" y="4269363"/>
              <a:ext cx="1752600" cy="3087370"/>
            </a:xfrm>
            <a:custGeom>
              <a:avLst/>
              <a:gdLst/>
              <a:ahLst/>
              <a:cxnLst/>
              <a:rect l="l" t="t" r="r" b="b"/>
              <a:pathLst>
                <a:path w="1752600" h="3087370">
                  <a:moveTo>
                    <a:pt x="1681936" y="3086839"/>
                  </a:moveTo>
                  <a:lnTo>
                    <a:pt x="70491" y="3086839"/>
                  </a:lnTo>
                  <a:lnTo>
                    <a:pt x="43121" y="3081277"/>
                  </a:lnTo>
                  <a:lnTo>
                    <a:pt x="20706" y="3066132"/>
                  </a:lnTo>
                  <a:lnTo>
                    <a:pt x="5562" y="3043718"/>
                  </a:lnTo>
                  <a:lnTo>
                    <a:pt x="0" y="3016347"/>
                  </a:lnTo>
                  <a:lnTo>
                    <a:pt x="0" y="70491"/>
                  </a:lnTo>
                  <a:lnTo>
                    <a:pt x="5562" y="43121"/>
                  </a:lnTo>
                  <a:lnTo>
                    <a:pt x="20706" y="20707"/>
                  </a:lnTo>
                  <a:lnTo>
                    <a:pt x="43121" y="5562"/>
                  </a:lnTo>
                  <a:lnTo>
                    <a:pt x="70491" y="0"/>
                  </a:lnTo>
                  <a:lnTo>
                    <a:pt x="1681936" y="0"/>
                  </a:lnTo>
                  <a:lnTo>
                    <a:pt x="1709306" y="5562"/>
                  </a:lnTo>
                  <a:lnTo>
                    <a:pt x="1731721" y="20707"/>
                  </a:lnTo>
                  <a:lnTo>
                    <a:pt x="1746865" y="43121"/>
                  </a:lnTo>
                  <a:lnTo>
                    <a:pt x="1752428" y="70491"/>
                  </a:lnTo>
                  <a:lnTo>
                    <a:pt x="1752428" y="3016347"/>
                  </a:lnTo>
                  <a:lnTo>
                    <a:pt x="1746865" y="3043718"/>
                  </a:lnTo>
                  <a:lnTo>
                    <a:pt x="1731721" y="3066132"/>
                  </a:lnTo>
                  <a:lnTo>
                    <a:pt x="1709306" y="3081277"/>
                  </a:lnTo>
                  <a:lnTo>
                    <a:pt x="1681936" y="3086839"/>
                  </a:lnTo>
                  <a:close/>
                </a:path>
              </a:pathLst>
            </a:custGeom>
            <a:solidFill>
              <a:srgbClr val="64B4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700377" y="4888991"/>
              <a:ext cx="3192780" cy="2105025"/>
            </a:xfrm>
            <a:custGeom>
              <a:avLst/>
              <a:gdLst/>
              <a:ahLst/>
              <a:cxnLst/>
              <a:rect l="l" t="t" r="r" b="b"/>
              <a:pathLst>
                <a:path w="3192779" h="2105025">
                  <a:moveTo>
                    <a:pt x="513880" y="1661490"/>
                  </a:moveTo>
                  <a:lnTo>
                    <a:pt x="508317" y="1634121"/>
                  </a:lnTo>
                  <a:lnTo>
                    <a:pt x="493179" y="1611706"/>
                  </a:lnTo>
                  <a:lnTo>
                    <a:pt x="470763" y="1596567"/>
                  </a:lnTo>
                  <a:lnTo>
                    <a:pt x="443395" y="1591005"/>
                  </a:lnTo>
                  <a:lnTo>
                    <a:pt x="70485" y="1591005"/>
                  </a:lnTo>
                  <a:lnTo>
                    <a:pt x="43116" y="1596567"/>
                  </a:lnTo>
                  <a:lnTo>
                    <a:pt x="20701" y="1611706"/>
                  </a:lnTo>
                  <a:lnTo>
                    <a:pt x="5562" y="1634121"/>
                  </a:lnTo>
                  <a:lnTo>
                    <a:pt x="0" y="1661490"/>
                  </a:lnTo>
                  <a:lnTo>
                    <a:pt x="0" y="2034400"/>
                  </a:lnTo>
                  <a:lnTo>
                    <a:pt x="5562" y="2061768"/>
                  </a:lnTo>
                  <a:lnTo>
                    <a:pt x="20701" y="2084184"/>
                  </a:lnTo>
                  <a:lnTo>
                    <a:pt x="43116" y="2099322"/>
                  </a:lnTo>
                  <a:lnTo>
                    <a:pt x="70485" y="2104885"/>
                  </a:lnTo>
                  <a:lnTo>
                    <a:pt x="443395" y="2104885"/>
                  </a:lnTo>
                  <a:lnTo>
                    <a:pt x="470763" y="2099322"/>
                  </a:lnTo>
                  <a:lnTo>
                    <a:pt x="493179" y="2084184"/>
                  </a:lnTo>
                  <a:lnTo>
                    <a:pt x="508317" y="2061768"/>
                  </a:lnTo>
                  <a:lnTo>
                    <a:pt x="513880" y="2034400"/>
                  </a:lnTo>
                  <a:lnTo>
                    <a:pt x="513880" y="1661490"/>
                  </a:lnTo>
                  <a:close/>
                </a:path>
                <a:path w="3192779" h="2105025">
                  <a:moveTo>
                    <a:pt x="513880" y="1032002"/>
                  </a:moveTo>
                  <a:lnTo>
                    <a:pt x="508317" y="1004633"/>
                  </a:lnTo>
                  <a:lnTo>
                    <a:pt x="493179" y="982218"/>
                  </a:lnTo>
                  <a:lnTo>
                    <a:pt x="470763" y="967066"/>
                  </a:lnTo>
                  <a:lnTo>
                    <a:pt x="443395" y="961504"/>
                  </a:lnTo>
                  <a:lnTo>
                    <a:pt x="70485" y="961504"/>
                  </a:lnTo>
                  <a:lnTo>
                    <a:pt x="43116" y="967066"/>
                  </a:lnTo>
                  <a:lnTo>
                    <a:pt x="20701" y="982218"/>
                  </a:lnTo>
                  <a:lnTo>
                    <a:pt x="5562" y="1004633"/>
                  </a:lnTo>
                  <a:lnTo>
                    <a:pt x="0" y="1032002"/>
                  </a:lnTo>
                  <a:lnTo>
                    <a:pt x="0" y="1404899"/>
                  </a:lnTo>
                  <a:lnTo>
                    <a:pt x="5562" y="1432280"/>
                  </a:lnTo>
                  <a:lnTo>
                    <a:pt x="20701" y="1454683"/>
                  </a:lnTo>
                  <a:lnTo>
                    <a:pt x="43116" y="1469834"/>
                  </a:lnTo>
                  <a:lnTo>
                    <a:pt x="70485" y="1475397"/>
                  </a:lnTo>
                  <a:lnTo>
                    <a:pt x="443395" y="1475397"/>
                  </a:lnTo>
                  <a:lnTo>
                    <a:pt x="470763" y="1469834"/>
                  </a:lnTo>
                  <a:lnTo>
                    <a:pt x="493179" y="1454683"/>
                  </a:lnTo>
                  <a:lnTo>
                    <a:pt x="508317" y="1432280"/>
                  </a:lnTo>
                  <a:lnTo>
                    <a:pt x="513880" y="1404899"/>
                  </a:lnTo>
                  <a:lnTo>
                    <a:pt x="513880" y="1032002"/>
                  </a:lnTo>
                  <a:close/>
                </a:path>
                <a:path w="3192779" h="2105025">
                  <a:moveTo>
                    <a:pt x="513880" y="402513"/>
                  </a:moveTo>
                  <a:lnTo>
                    <a:pt x="508317" y="375145"/>
                  </a:lnTo>
                  <a:lnTo>
                    <a:pt x="493179" y="352729"/>
                  </a:lnTo>
                  <a:lnTo>
                    <a:pt x="470763" y="337578"/>
                  </a:lnTo>
                  <a:lnTo>
                    <a:pt x="443395" y="332016"/>
                  </a:lnTo>
                  <a:lnTo>
                    <a:pt x="70485" y="332016"/>
                  </a:lnTo>
                  <a:lnTo>
                    <a:pt x="43116" y="337578"/>
                  </a:lnTo>
                  <a:lnTo>
                    <a:pt x="20701" y="352729"/>
                  </a:lnTo>
                  <a:lnTo>
                    <a:pt x="5562" y="375145"/>
                  </a:lnTo>
                  <a:lnTo>
                    <a:pt x="0" y="402513"/>
                  </a:lnTo>
                  <a:lnTo>
                    <a:pt x="0" y="775411"/>
                  </a:lnTo>
                  <a:lnTo>
                    <a:pt x="5562" y="802779"/>
                  </a:lnTo>
                  <a:lnTo>
                    <a:pt x="20701" y="825195"/>
                  </a:lnTo>
                  <a:lnTo>
                    <a:pt x="43116" y="840346"/>
                  </a:lnTo>
                  <a:lnTo>
                    <a:pt x="70485" y="845908"/>
                  </a:lnTo>
                  <a:lnTo>
                    <a:pt x="443395" y="845908"/>
                  </a:lnTo>
                  <a:lnTo>
                    <a:pt x="470763" y="840346"/>
                  </a:lnTo>
                  <a:lnTo>
                    <a:pt x="493179" y="825195"/>
                  </a:lnTo>
                  <a:lnTo>
                    <a:pt x="508317" y="802779"/>
                  </a:lnTo>
                  <a:lnTo>
                    <a:pt x="513880" y="775411"/>
                  </a:lnTo>
                  <a:lnTo>
                    <a:pt x="513880" y="402513"/>
                  </a:lnTo>
                  <a:close/>
                </a:path>
                <a:path w="3192779" h="2105025">
                  <a:moveTo>
                    <a:pt x="2128151" y="1994217"/>
                  </a:moveTo>
                  <a:lnTo>
                    <a:pt x="2122589" y="1966849"/>
                  </a:lnTo>
                  <a:lnTo>
                    <a:pt x="2107438" y="1944433"/>
                  </a:lnTo>
                  <a:lnTo>
                    <a:pt x="2085022" y="1929282"/>
                  </a:lnTo>
                  <a:lnTo>
                    <a:pt x="2057654" y="1923719"/>
                  </a:lnTo>
                  <a:lnTo>
                    <a:pt x="1151128" y="1923719"/>
                  </a:lnTo>
                  <a:lnTo>
                    <a:pt x="1123759" y="1929282"/>
                  </a:lnTo>
                  <a:lnTo>
                    <a:pt x="1101344" y="1944433"/>
                  </a:lnTo>
                  <a:lnTo>
                    <a:pt x="1086192" y="1966849"/>
                  </a:lnTo>
                  <a:lnTo>
                    <a:pt x="1080643" y="1994217"/>
                  </a:lnTo>
                  <a:lnTo>
                    <a:pt x="1086192" y="2021586"/>
                  </a:lnTo>
                  <a:lnTo>
                    <a:pt x="1101344" y="2044001"/>
                  </a:lnTo>
                  <a:lnTo>
                    <a:pt x="1123759" y="2059139"/>
                  </a:lnTo>
                  <a:lnTo>
                    <a:pt x="1151128" y="2064702"/>
                  </a:lnTo>
                  <a:lnTo>
                    <a:pt x="2057654" y="2064702"/>
                  </a:lnTo>
                  <a:lnTo>
                    <a:pt x="2085022" y="2059139"/>
                  </a:lnTo>
                  <a:lnTo>
                    <a:pt x="2107438" y="2044001"/>
                  </a:lnTo>
                  <a:lnTo>
                    <a:pt x="2122589" y="2021586"/>
                  </a:lnTo>
                  <a:lnTo>
                    <a:pt x="2128151" y="1994217"/>
                  </a:lnTo>
                  <a:close/>
                </a:path>
                <a:path w="3192779" h="2105025">
                  <a:moveTo>
                    <a:pt x="2128151" y="1512760"/>
                  </a:moveTo>
                  <a:lnTo>
                    <a:pt x="2122589" y="1485392"/>
                  </a:lnTo>
                  <a:lnTo>
                    <a:pt x="2107438" y="1462976"/>
                  </a:lnTo>
                  <a:lnTo>
                    <a:pt x="2085022" y="1447825"/>
                  </a:lnTo>
                  <a:lnTo>
                    <a:pt x="2057654" y="1442262"/>
                  </a:lnTo>
                  <a:lnTo>
                    <a:pt x="1151128" y="1442262"/>
                  </a:lnTo>
                  <a:lnTo>
                    <a:pt x="1123759" y="1447825"/>
                  </a:lnTo>
                  <a:lnTo>
                    <a:pt x="1101344" y="1462976"/>
                  </a:lnTo>
                  <a:lnTo>
                    <a:pt x="1086192" y="1485392"/>
                  </a:lnTo>
                  <a:lnTo>
                    <a:pt x="1080643" y="1512760"/>
                  </a:lnTo>
                  <a:lnTo>
                    <a:pt x="1086192" y="1540129"/>
                  </a:lnTo>
                  <a:lnTo>
                    <a:pt x="1101344" y="1562544"/>
                  </a:lnTo>
                  <a:lnTo>
                    <a:pt x="1123759" y="1577682"/>
                  </a:lnTo>
                  <a:lnTo>
                    <a:pt x="1151128" y="1583245"/>
                  </a:lnTo>
                  <a:lnTo>
                    <a:pt x="2057654" y="1583245"/>
                  </a:lnTo>
                  <a:lnTo>
                    <a:pt x="2085022" y="1577682"/>
                  </a:lnTo>
                  <a:lnTo>
                    <a:pt x="2107438" y="1562544"/>
                  </a:lnTo>
                  <a:lnTo>
                    <a:pt x="2122589" y="1540129"/>
                  </a:lnTo>
                  <a:lnTo>
                    <a:pt x="2128151" y="1512760"/>
                  </a:lnTo>
                  <a:close/>
                </a:path>
                <a:path w="3192779" h="2105025">
                  <a:moveTo>
                    <a:pt x="2128151" y="1032002"/>
                  </a:moveTo>
                  <a:lnTo>
                    <a:pt x="2122589" y="1004633"/>
                  </a:lnTo>
                  <a:lnTo>
                    <a:pt x="2107438" y="982218"/>
                  </a:lnTo>
                  <a:lnTo>
                    <a:pt x="2085022" y="967066"/>
                  </a:lnTo>
                  <a:lnTo>
                    <a:pt x="2057654" y="961504"/>
                  </a:lnTo>
                  <a:lnTo>
                    <a:pt x="1151128" y="961504"/>
                  </a:lnTo>
                  <a:lnTo>
                    <a:pt x="1123759" y="967066"/>
                  </a:lnTo>
                  <a:lnTo>
                    <a:pt x="1101344" y="982218"/>
                  </a:lnTo>
                  <a:lnTo>
                    <a:pt x="1086192" y="1004633"/>
                  </a:lnTo>
                  <a:lnTo>
                    <a:pt x="1080643" y="1032002"/>
                  </a:lnTo>
                  <a:lnTo>
                    <a:pt x="1086192" y="1059370"/>
                  </a:lnTo>
                  <a:lnTo>
                    <a:pt x="1101344" y="1081786"/>
                  </a:lnTo>
                  <a:lnTo>
                    <a:pt x="1123759" y="1096937"/>
                  </a:lnTo>
                  <a:lnTo>
                    <a:pt x="1151128" y="1102499"/>
                  </a:lnTo>
                  <a:lnTo>
                    <a:pt x="2057654" y="1102499"/>
                  </a:lnTo>
                  <a:lnTo>
                    <a:pt x="2085022" y="1096937"/>
                  </a:lnTo>
                  <a:lnTo>
                    <a:pt x="2107438" y="1081786"/>
                  </a:lnTo>
                  <a:lnTo>
                    <a:pt x="2122589" y="1059370"/>
                  </a:lnTo>
                  <a:lnTo>
                    <a:pt x="2128151" y="1032002"/>
                  </a:lnTo>
                  <a:close/>
                </a:path>
                <a:path w="3192779" h="2105025">
                  <a:moveTo>
                    <a:pt x="2128151" y="551243"/>
                  </a:moveTo>
                  <a:lnTo>
                    <a:pt x="2122589" y="523875"/>
                  </a:lnTo>
                  <a:lnTo>
                    <a:pt x="2107438" y="501459"/>
                  </a:lnTo>
                  <a:lnTo>
                    <a:pt x="2085022" y="486321"/>
                  </a:lnTo>
                  <a:lnTo>
                    <a:pt x="2057654" y="480758"/>
                  </a:lnTo>
                  <a:lnTo>
                    <a:pt x="1151128" y="480758"/>
                  </a:lnTo>
                  <a:lnTo>
                    <a:pt x="1123759" y="486321"/>
                  </a:lnTo>
                  <a:lnTo>
                    <a:pt x="1101344" y="501459"/>
                  </a:lnTo>
                  <a:lnTo>
                    <a:pt x="1086192" y="523875"/>
                  </a:lnTo>
                  <a:lnTo>
                    <a:pt x="1080643" y="551243"/>
                  </a:lnTo>
                  <a:lnTo>
                    <a:pt x="1086192" y="578612"/>
                  </a:lnTo>
                  <a:lnTo>
                    <a:pt x="1101344" y="601027"/>
                  </a:lnTo>
                  <a:lnTo>
                    <a:pt x="1123759" y="616178"/>
                  </a:lnTo>
                  <a:lnTo>
                    <a:pt x="1151128" y="621741"/>
                  </a:lnTo>
                  <a:lnTo>
                    <a:pt x="2057654" y="621741"/>
                  </a:lnTo>
                  <a:lnTo>
                    <a:pt x="2085022" y="616178"/>
                  </a:lnTo>
                  <a:lnTo>
                    <a:pt x="2107438" y="601027"/>
                  </a:lnTo>
                  <a:lnTo>
                    <a:pt x="2122589" y="578612"/>
                  </a:lnTo>
                  <a:lnTo>
                    <a:pt x="2128151" y="551243"/>
                  </a:lnTo>
                  <a:close/>
                </a:path>
                <a:path w="3192779" h="2105025">
                  <a:moveTo>
                    <a:pt x="2128151" y="70497"/>
                  </a:moveTo>
                  <a:lnTo>
                    <a:pt x="2122589" y="43116"/>
                  </a:lnTo>
                  <a:lnTo>
                    <a:pt x="2107438" y="20713"/>
                  </a:lnTo>
                  <a:lnTo>
                    <a:pt x="2085022" y="5562"/>
                  </a:lnTo>
                  <a:lnTo>
                    <a:pt x="2057654" y="0"/>
                  </a:lnTo>
                  <a:lnTo>
                    <a:pt x="1151128" y="0"/>
                  </a:lnTo>
                  <a:lnTo>
                    <a:pt x="1123759" y="5562"/>
                  </a:lnTo>
                  <a:lnTo>
                    <a:pt x="1101344" y="20713"/>
                  </a:lnTo>
                  <a:lnTo>
                    <a:pt x="1086192" y="43116"/>
                  </a:lnTo>
                  <a:lnTo>
                    <a:pt x="1080643" y="70497"/>
                  </a:lnTo>
                  <a:lnTo>
                    <a:pt x="1086192" y="97866"/>
                  </a:lnTo>
                  <a:lnTo>
                    <a:pt x="1101344" y="120281"/>
                  </a:lnTo>
                  <a:lnTo>
                    <a:pt x="1123759" y="135420"/>
                  </a:lnTo>
                  <a:lnTo>
                    <a:pt x="1151128" y="140982"/>
                  </a:lnTo>
                  <a:lnTo>
                    <a:pt x="2057654" y="140982"/>
                  </a:lnTo>
                  <a:lnTo>
                    <a:pt x="2085022" y="135420"/>
                  </a:lnTo>
                  <a:lnTo>
                    <a:pt x="2107438" y="120281"/>
                  </a:lnTo>
                  <a:lnTo>
                    <a:pt x="2122589" y="97866"/>
                  </a:lnTo>
                  <a:lnTo>
                    <a:pt x="2128151" y="70497"/>
                  </a:lnTo>
                  <a:close/>
                </a:path>
                <a:path w="3192779" h="2105025">
                  <a:moveTo>
                    <a:pt x="3192576" y="1661490"/>
                  </a:moveTo>
                  <a:lnTo>
                    <a:pt x="3187014" y="1634121"/>
                  </a:lnTo>
                  <a:lnTo>
                    <a:pt x="3171863" y="1611706"/>
                  </a:lnTo>
                  <a:lnTo>
                    <a:pt x="3149447" y="1596567"/>
                  </a:lnTo>
                  <a:lnTo>
                    <a:pt x="3122079" y="1591005"/>
                  </a:lnTo>
                  <a:lnTo>
                    <a:pt x="2749181" y="1591005"/>
                  </a:lnTo>
                  <a:lnTo>
                    <a:pt x="2721813" y="1596567"/>
                  </a:lnTo>
                  <a:lnTo>
                    <a:pt x="2699397" y="1611706"/>
                  </a:lnTo>
                  <a:lnTo>
                    <a:pt x="2684246" y="1634121"/>
                  </a:lnTo>
                  <a:lnTo>
                    <a:pt x="2678684" y="1661490"/>
                  </a:lnTo>
                  <a:lnTo>
                    <a:pt x="2678684" y="2034400"/>
                  </a:lnTo>
                  <a:lnTo>
                    <a:pt x="2684246" y="2061768"/>
                  </a:lnTo>
                  <a:lnTo>
                    <a:pt x="2699397" y="2084184"/>
                  </a:lnTo>
                  <a:lnTo>
                    <a:pt x="2721813" y="2099322"/>
                  </a:lnTo>
                  <a:lnTo>
                    <a:pt x="2749181" y="2104885"/>
                  </a:lnTo>
                  <a:lnTo>
                    <a:pt x="3122079" y="2104885"/>
                  </a:lnTo>
                  <a:lnTo>
                    <a:pt x="3149447" y="2099322"/>
                  </a:lnTo>
                  <a:lnTo>
                    <a:pt x="3171863" y="2084184"/>
                  </a:lnTo>
                  <a:lnTo>
                    <a:pt x="3187014" y="2061768"/>
                  </a:lnTo>
                  <a:lnTo>
                    <a:pt x="3192576" y="2034400"/>
                  </a:lnTo>
                  <a:lnTo>
                    <a:pt x="3192576" y="1661490"/>
                  </a:lnTo>
                  <a:close/>
                </a:path>
                <a:path w="3192779" h="2105025">
                  <a:moveTo>
                    <a:pt x="3192576" y="1032002"/>
                  </a:moveTo>
                  <a:lnTo>
                    <a:pt x="3187014" y="1004633"/>
                  </a:lnTo>
                  <a:lnTo>
                    <a:pt x="3171863" y="982218"/>
                  </a:lnTo>
                  <a:lnTo>
                    <a:pt x="3149447" y="967066"/>
                  </a:lnTo>
                  <a:lnTo>
                    <a:pt x="3122079" y="961504"/>
                  </a:lnTo>
                  <a:lnTo>
                    <a:pt x="2749181" y="961504"/>
                  </a:lnTo>
                  <a:lnTo>
                    <a:pt x="2721813" y="967066"/>
                  </a:lnTo>
                  <a:lnTo>
                    <a:pt x="2699397" y="982218"/>
                  </a:lnTo>
                  <a:lnTo>
                    <a:pt x="2684246" y="1004633"/>
                  </a:lnTo>
                  <a:lnTo>
                    <a:pt x="2678684" y="1032002"/>
                  </a:lnTo>
                  <a:lnTo>
                    <a:pt x="2678684" y="1404899"/>
                  </a:lnTo>
                  <a:lnTo>
                    <a:pt x="2684246" y="1432280"/>
                  </a:lnTo>
                  <a:lnTo>
                    <a:pt x="2699397" y="1454683"/>
                  </a:lnTo>
                  <a:lnTo>
                    <a:pt x="2721813" y="1469834"/>
                  </a:lnTo>
                  <a:lnTo>
                    <a:pt x="2749181" y="1475397"/>
                  </a:lnTo>
                  <a:lnTo>
                    <a:pt x="3122079" y="1475397"/>
                  </a:lnTo>
                  <a:lnTo>
                    <a:pt x="3149447" y="1469834"/>
                  </a:lnTo>
                  <a:lnTo>
                    <a:pt x="3171863" y="1454683"/>
                  </a:lnTo>
                  <a:lnTo>
                    <a:pt x="3187014" y="1432280"/>
                  </a:lnTo>
                  <a:lnTo>
                    <a:pt x="3192576" y="1404899"/>
                  </a:lnTo>
                  <a:lnTo>
                    <a:pt x="3192576" y="1032002"/>
                  </a:lnTo>
                  <a:close/>
                </a:path>
              </a:pathLst>
            </a:custGeom>
            <a:solidFill>
              <a:srgbClr val="EDEF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353553" y="3267684"/>
              <a:ext cx="3902710" cy="4088765"/>
            </a:xfrm>
            <a:custGeom>
              <a:avLst/>
              <a:gdLst/>
              <a:ahLst/>
              <a:cxnLst/>
              <a:rect l="l" t="t" r="r" b="b"/>
              <a:pathLst>
                <a:path w="3902710" h="4088765">
                  <a:moveTo>
                    <a:pt x="860704" y="3282797"/>
                  </a:moveTo>
                  <a:lnTo>
                    <a:pt x="855141" y="3255429"/>
                  </a:lnTo>
                  <a:lnTo>
                    <a:pt x="840003" y="3233013"/>
                  </a:lnTo>
                  <a:lnTo>
                    <a:pt x="817587" y="3217875"/>
                  </a:lnTo>
                  <a:lnTo>
                    <a:pt x="790219" y="3212312"/>
                  </a:lnTo>
                  <a:lnTo>
                    <a:pt x="719721" y="3212312"/>
                  </a:lnTo>
                  <a:lnTo>
                    <a:pt x="719721" y="3353295"/>
                  </a:lnTo>
                  <a:lnTo>
                    <a:pt x="719721" y="3585210"/>
                  </a:lnTo>
                  <a:lnTo>
                    <a:pt x="487807" y="3585210"/>
                  </a:lnTo>
                  <a:lnTo>
                    <a:pt x="487807" y="3353295"/>
                  </a:lnTo>
                  <a:lnTo>
                    <a:pt x="719721" y="3353295"/>
                  </a:lnTo>
                  <a:lnTo>
                    <a:pt x="719721" y="3212312"/>
                  </a:lnTo>
                  <a:lnTo>
                    <a:pt x="417309" y="3212312"/>
                  </a:lnTo>
                  <a:lnTo>
                    <a:pt x="389940" y="3217875"/>
                  </a:lnTo>
                  <a:lnTo>
                    <a:pt x="367525" y="3233013"/>
                  </a:lnTo>
                  <a:lnTo>
                    <a:pt x="352386" y="3255429"/>
                  </a:lnTo>
                  <a:lnTo>
                    <a:pt x="346824" y="3282797"/>
                  </a:lnTo>
                  <a:lnTo>
                    <a:pt x="346824" y="3655707"/>
                  </a:lnTo>
                  <a:lnTo>
                    <a:pt x="352386" y="3683076"/>
                  </a:lnTo>
                  <a:lnTo>
                    <a:pt x="367525" y="3705491"/>
                  </a:lnTo>
                  <a:lnTo>
                    <a:pt x="389940" y="3720630"/>
                  </a:lnTo>
                  <a:lnTo>
                    <a:pt x="417309" y="3726192"/>
                  </a:lnTo>
                  <a:lnTo>
                    <a:pt x="790219" y="3726192"/>
                  </a:lnTo>
                  <a:lnTo>
                    <a:pt x="817587" y="3720630"/>
                  </a:lnTo>
                  <a:lnTo>
                    <a:pt x="840003" y="3705491"/>
                  </a:lnTo>
                  <a:lnTo>
                    <a:pt x="855141" y="3683076"/>
                  </a:lnTo>
                  <a:lnTo>
                    <a:pt x="860704" y="3655707"/>
                  </a:lnTo>
                  <a:lnTo>
                    <a:pt x="860704" y="3585210"/>
                  </a:lnTo>
                  <a:lnTo>
                    <a:pt x="860704" y="3353295"/>
                  </a:lnTo>
                  <a:lnTo>
                    <a:pt x="860704" y="3282797"/>
                  </a:lnTo>
                  <a:close/>
                </a:path>
                <a:path w="3902710" h="4088765">
                  <a:moveTo>
                    <a:pt x="860704" y="2653309"/>
                  </a:moveTo>
                  <a:lnTo>
                    <a:pt x="855141" y="2625941"/>
                  </a:lnTo>
                  <a:lnTo>
                    <a:pt x="840003" y="2603525"/>
                  </a:lnTo>
                  <a:lnTo>
                    <a:pt x="817587" y="2588374"/>
                  </a:lnTo>
                  <a:lnTo>
                    <a:pt x="790219" y="2582811"/>
                  </a:lnTo>
                  <a:lnTo>
                    <a:pt x="719721" y="2582811"/>
                  </a:lnTo>
                  <a:lnTo>
                    <a:pt x="719721" y="2723807"/>
                  </a:lnTo>
                  <a:lnTo>
                    <a:pt x="719721" y="2955721"/>
                  </a:lnTo>
                  <a:lnTo>
                    <a:pt x="487807" y="2955721"/>
                  </a:lnTo>
                  <a:lnTo>
                    <a:pt x="487807" y="2723807"/>
                  </a:lnTo>
                  <a:lnTo>
                    <a:pt x="719721" y="2723807"/>
                  </a:lnTo>
                  <a:lnTo>
                    <a:pt x="719721" y="2582811"/>
                  </a:lnTo>
                  <a:lnTo>
                    <a:pt x="417309" y="2582811"/>
                  </a:lnTo>
                  <a:lnTo>
                    <a:pt x="389940" y="2588374"/>
                  </a:lnTo>
                  <a:lnTo>
                    <a:pt x="367525" y="2603525"/>
                  </a:lnTo>
                  <a:lnTo>
                    <a:pt x="352386" y="2625941"/>
                  </a:lnTo>
                  <a:lnTo>
                    <a:pt x="346824" y="2653309"/>
                  </a:lnTo>
                  <a:lnTo>
                    <a:pt x="346824" y="3026206"/>
                  </a:lnTo>
                  <a:lnTo>
                    <a:pt x="352386" y="3053588"/>
                  </a:lnTo>
                  <a:lnTo>
                    <a:pt x="367525" y="3075990"/>
                  </a:lnTo>
                  <a:lnTo>
                    <a:pt x="389940" y="3091142"/>
                  </a:lnTo>
                  <a:lnTo>
                    <a:pt x="417309" y="3096704"/>
                  </a:lnTo>
                  <a:lnTo>
                    <a:pt x="790219" y="3096704"/>
                  </a:lnTo>
                  <a:lnTo>
                    <a:pt x="817587" y="3091142"/>
                  </a:lnTo>
                  <a:lnTo>
                    <a:pt x="840003" y="3075990"/>
                  </a:lnTo>
                  <a:lnTo>
                    <a:pt x="855141" y="3053588"/>
                  </a:lnTo>
                  <a:lnTo>
                    <a:pt x="860704" y="3026206"/>
                  </a:lnTo>
                  <a:lnTo>
                    <a:pt x="860704" y="2955721"/>
                  </a:lnTo>
                  <a:lnTo>
                    <a:pt x="860704" y="2723807"/>
                  </a:lnTo>
                  <a:lnTo>
                    <a:pt x="860704" y="2653309"/>
                  </a:lnTo>
                  <a:close/>
                </a:path>
                <a:path w="3902710" h="4088765">
                  <a:moveTo>
                    <a:pt x="860704" y="2023821"/>
                  </a:moveTo>
                  <a:lnTo>
                    <a:pt x="855141" y="1996452"/>
                  </a:lnTo>
                  <a:lnTo>
                    <a:pt x="840003" y="1974037"/>
                  </a:lnTo>
                  <a:lnTo>
                    <a:pt x="817587" y="1958886"/>
                  </a:lnTo>
                  <a:lnTo>
                    <a:pt x="790219" y="1953323"/>
                  </a:lnTo>
                  <a:lnTo>
                    <a:pt x="719721" y="1953323"/>
                  </a:lnTo>
                  <a:lnTo>
                    <a:pt x="719721" y="2094306"/>
                  </a:lnTo>
                  <a:lnTo>
                    <a:pt x="719721" y="2326233"/>
                  </a:lnTo>
                  <a:lnTo>
                    <a:pt x="487807" y="2326233"/>
                  </a:lnTo>
                  <a:lnTo>
                    <a:pt x="487807" y="2094306"/>
                  </a:lnTo>
                  <a:lnTo>
                    <a:pt x="719721" y="2094306"/>
                  </a:lnTo>
                  <a:lnTo>
                    <a:pt x="719721" y="1953323"/>
                  </a:lnTo>
                  <a:lnTo>
                    <a:pt x="417309" y="1953323"/>
                  </a:lnTo>
                  <a:lnTo>
                    <a:pt x="389940" y="1958886"/>
                  </a:lnTo>
                  <a:lnTo>
                    <a:pt x="367525" y="1974037"/>
                  </a:lnTo>
                  <a:lnTo>
                    <a:pt x="352386" y="1996452"/>
                  </a:lnTo>
                  <a:lnTo>
                    <a:pt x="346824" y="2023821"/>
                  </a:lnTo>
                  <a:lnTo>
                    <a:pt x="346824" y="2396718"/>
                  </a:lnTo>
                  <a:lnTo>
                    <a:pt x="352386" y="2424087"/>
                  </a:lnTo>
                  <a:lnTo>
                    <a:pt x="367525" y="2446502"/>
                  </a:lnTo>
                  <a:lnTo>
                    <a:pt x="389940" y="2461653"/>
                  </a:lnTo>
                  <a:lnTo>
                    <a:pt x="417309" y="2467216"/>
                  </a:lnTo>
                  <a:lnTo>
                    <a:pt x="790219" y="2467216"/>
                  </a:lnTo>
                  <a:lnTo>
                    <a:pt x="817587" y="2461653"/>
                  </a:lnTo>
                  <a:lnTo>
                    <a:pt x="840003" y="2446502"/>
                  </a:lnTo>
                  <a:lnTo>
                    <a:pt x="855141" y="2424087"/>
                  </a:lnTo>
                  <a:lnTo>
                    <a:pt x="860704" y="2396718"/>
                  </a:lnTo>
                  <a:lnTo>
                    <a:pt x="860704" y="2326233"/>
                  </a:lnTo>
                  <a:lnTo>
                    <a:pt x="860704" y="2094306"/>
                  </a:lnTo>
                  <a:lnTo>
                    <a:pt x="860704" y="2023821"/>
                  </a:lnTo>
                  <a:close/>
                </a:path>
                <a:path w="3902710" h="4088765">
                  <a:moveTo>
                    <a:pt x="2474976" y="3615525"/>
                  </a:moveTo>
                  <a:lnTo>
                    <a:pt x="2469413" y="3588156"/>
                  </a:lnTo>
                  <a:lnTo>
                    <a:pt x="2454262" y="3565741"/>
                  </a:lnTo>
                  <a:lnTo>
                    <a:pt x="2431846" y="3550589"/>
                  </a:lnTo>
                  <a:lnTo>
                    <a:pt x="2404478" y="3545027"/>
                  </a:lnTo>
                  <a:lnTo>
                    <a:pt x="1497952" y="3545027"/>
                  </a:lnTo>
                  <a:lnTo>
                    <a:pt x="1470583" y="3550589"/>
                  </a:lnTo>
                  <a:lnTo>
                    <a:pt x="1448168" y="3565741"/>
                  </a:lnTo>
                  <a:lnTo>
                    <a:pt x="1433017" y="3588156"/>
                  </a:lnTo>
                  <a:lnTo>
                    <a:pt x="1427467" y="3615525"/>
                  </a:lnTo>
                  <a:lnTo>
                    <a:pt x="1433017" y="3642893"/>
                  </a:lnTo>
                  <a:lnTo>
                    <a:pt x="1448168" y="3665309"/>
                  </a:lnTo>
                  <a:lnTo>
                    <a:pt x="1470583" y="3680447"/>
                  </a:lnTo>
                  <a:lnTo>
                    <a:pt x="1497952" y="3686010"/>
                  </a:lnTo>
                  <a:lnTo>
                    <a:pt x="2404478" y="3686010"/>
                  </a:lnTo>
                  <a:lnTo>
                    <a:pt x="2431846" y="3680447"/>
                  </a:lnTo>
                  <a:lnTo>
                    <a:pt x="2454262" y="3665309"/>
                  </a:lnTo>
                  <a:lnTo>
                    <a:pt x="2469413" y="3642893"/>
                  </a:lnTo>
                  <a:lnTo>
                    <a:pt x="2474976" y="3615525"/>
                  </a:lnTo>
                  <a:close/>
                </a:path>
                <a:path w="3902710" h="4088765">
                  <a:moveTo>
                    <a:pt x="2474976" y="3134068"/>
                  </a:moveTo>
                  <a:lnTo>
                    <a:pt x="2469413" y="3106699"/>
                  </a:lnTo>
                  <a:lnTo>
                    <a:pt x="2454262" y="3084284"/>
                  </a:lnTo>
                  <a:lnTo>
                    <a:pt x="2431846" y="3069132"/>
                  </a:lnTo>
                  <a:lnTo>
                    <a:pt x="2404478" y="3063570"/>
                  </a:lnTo>
                  <a:lnTo>
                    <a:pt x="1497952" y="3063570"/>
                  </a:lnTo>
                  <a:lnTo>
                    <a:pt x="1470583" y="3069132"/>
                  </a:lnTo>
                  <a:lnTo>
                    <a:pt x="1448168" y="3084284"/>
                  </a:lnTo>
                  <a:lnTo>
                    <a:pt x="1433017" y="3106699"/>
                  </a:lnTo>
                  <a:lnTo>
                    <a:pt x="1427467" y="3134068"/>
                  </a:lnTo>
                  <a:lnTo>
                    <a:pt x="1433017" y="3161436"/>
                  </a:lnTo>
                  <a:lnTo>
                    <a:pt x="1448168" y="3183852"/>
                  </a:lnTo>
                  <a:lnTo>
                    <a:pt x="1470583" y="3198990"/>
                  </a:lnTo>
                  <a:lnTo>
                    <a:pt x="1497952" y="3204553"/>
                  </a:lnTo>
                  <a:lnTo>
                    <a:pt x="2404478" y="3204553"/>
                  </a:lnTo>
                  <a:lnTo>
                    <a:pt x="2431846" y="3198990"/>
                  </a:lnTo>
                  <a:lnTo>
                    <a:pt x="2454262" y="3183852"/>
                  </a:lnTo>
                  <a:lnTo>
                    <a:pt x="2469413" y="3161436"/>
                  </a:lnTo>
                  <a:lnTo>
                    <a:pt x="2474976" y="3134068"/>
                  </a:lnTo>
                  <a:close/>
                </a:path>
                <a:path w="3902710" h="4088765">
                  <a:moveTo>
                    <a:pt x="2474976" y="2653309"/>
                  </a:moveTo>
                  <a:lnTo>
                    <a:pt x="2469413" y="2625941"/>
                  </a:lnTo>
                  <a:lnTo>
                    <a:pt x="2454262" y="2603525"/>
                  </a:lnTo>
                  <a:lnTo>
                    <a:pt x="2431846" y="2588374"/>
                  </a:lnTo>
                  <a:lnTo>
                    <a:pt x="2404478" y="2582811"/>
                  </a:lnTo>
                  <a:lnTo>
                    <a:pt x="1497952" y="2582811"/>
                  </a:lnTo>
                  <a:lnTo>
                    <a:pt x="1470583" y="2588374"/>
                  </a:lnTo>
                  <a:lnTo>
                    <a:pt x="1448168" y="2603525"/>
                  </a:lnTo>
                  <a:lnTo>
                    <a:pt x="1433017" y="2625941"/>
                  </a:lnTo>
                  <a:lnTo>
                    <a:pt x="1427467" y="2653309"/>
                  </a:lnTo>
                  <a:lnTo>
                    <a:pt x="1433017" y="2680678"/>
                  </a:lnTo>
                  <a:lnTo>
                    <a:pt x="1448168" y="2703093"/>
                  </a:lnTo>
                  <a:lnTo>
                    <a:pt x="1470583" y="2718244"/>
                  </a:lnTo>
                  <a:lnTo>
                    <a:pt x="1497952" y="2723807"/>
                  </a:lnTo>
                  <a:lnTo>
                    <a:pt x="2404478" y="2723807"/>
                  </a:lnTo>
                  <a:lnTo>
                    <a:pt x="2431846" y="2718244"/>
                  </a:lnTo>
                  <a:lnTo>
                    <a:pt x="2454262" y="2703093"/>
                  </a:lnTo>
                  <a:lnTo>
                    <a:pt x="2469413" y="2680678"/>
                  </a:lnTo>
                  <a:lnTo>
                    <a:pt x="2474976" y="2653309"/>
                  </a:lnTo>
                  <a:close/>
                </a:path>
                <a:path w="3902710" h="4088765">
                  <a:moveTo>
                    <a:pt x="2474976" y="2172551"/>
                  </a:moveTo>
                  <a:lnTo>
                    <a:pt x="2469413" y="2145182"/>
                  </a:lnTo>
                  <a:lnTo>
                    <a:pt x="2454262" y="2122767"/>
                  </a:lnTo>
                  <a:lnTo>
                    <a:pt x="2431846" y="2107628"/>
                  </a:lnTo>
                  <a:lnTo>
                    <a:pt x="2404478" y="2102065"/>
                  </a:lnTo>
                  <a:lnTo>
                    <a:pt x="1497952" y="2102065"/>
                  </a:lnTo>
                  <a:lnTo>
                    <a:pt x="1470583" y="2107628"/>
                  </a:lnTo>
                  <a:lnTo>
                    <a:pt x="1448168" y="2122767"/>
                  </a:lnTo>
                  <a:lnTo>
                    <a:pt x="1433017" y="2145182"/>
                  </a:lnTo>
                  <a:lnTo>
                    <a:pt x="1427467" y="2172551"/>
                  </a:lnTo>
                  <a:lnTo>
                    <a:pt x="1433017" y="2199919"/>
                  </a:lnTo>
                  <a:lnTo>
                    <a:pt x="1448168" y="2222335"/>
                  </a:lnTo>
                  <a:lnTo>
                    <a:pt x="1470583" y="2237486"/>
                  </a:lnTo>
                  <a:lnTo>
                    <a:pt x="1497952" y="2243048"/>
                  </a:lnTo>
                  <a:lnTo>
                    <a:pt x="2404478" y="2243048"/>
                  </a:lnTo>
                  <a:lnTo>
                    <a:pt x="2431846" y="2237486"/>
                  </a:lnTo>
                  <a:lnTo>
                    <a:pt x="2454262" y="2222335"/>
                  </a:lnTo>
                  <a:lnTo>
                    <a:pt x="2469413" y="2199919"/>
                  </a:lnTo>
                  <a:lnTo>
                    <a:pt x="2474976" y="2172551"/>
                  </a:lnTo>
                  <a:close/>
                </a:path>
                <a:path w="3902710" h="4088765">
                  <a:moveTo>
                    <a:pt x="2474976" y="1691805"/>
                  </a:moveTo>
                  <a:lnTo>
                    <a:pt x="2469413" y="1664423"/>
                  </a:lnTo>
                  <a:lnTo>
                    <a:pt x="2454262" y="1642021"/>
                  </a:lnTo>
                  <a:lnTo>
                    <a:pt x="2431846" y="1626870"/>
                  </a:lnTo>
                  <a:lnTo>
                    <a:pt x="2404478" y="1621307"/>
                  </a:lnTo>
                  <a:lnTo>
                    <a:pt x="1497952" y="1621307"/>
                  </a:lnTo>
                  <a:lnTo>
                    <a:pt x="1470583" y="1626870"/>
                  </a:lnTo>
                  <a:lnTo>
                    <a:pt x="1448168" y="1642021"/>
                  </a:lnTo>
                  <a:lnTo>
                    <a:pt x="1433017" y="1664423"/>
                  </a:lnTo>
                  <a:lnTo>
                    <a:pt x="1427467" y="1691805"/>
                  </a:lnTo>
                  <a:lnTo>
                    <a:pt x="1433017" y="1719173"/>
                  </a:lnTo>
                  <a:lnTo>
                    <a:pt x="1448168" y="1741589"/>
                  </a:lnTo>
                  <a:lnTo>
                    <a:pt x="1470583" y="1756727"/>
                  </a:lnTo>
                  <a:lnTo>
                    <a:pt x="1497952" y="1762290"/>
                  </a:lnTo>
                  <a:lnTo>
                    <a:pt x="2404478" y="1762290"/>
                  </a:lnTo>
                  <a:lnTo>
                    <a:pt x="2431846" y="1756727"/>
                  </a:lnTo>
                  <a:lnTo>
                    <a:pt x="2454262" y="1741589"/>
                  </a:lnTo>
                  <a:lnTo>
                    <a:pt x="2469413" y="1719173"/>
                  </a:lnTo>
                  <a:lnTo>
                    <a:pt x="2474976" y="1691805"/>
                  </a:lnTo>
                  <a:close/>
                </a:path>
                <a:path w="3902710" h="4088765">
                  <a:moveTo>
                    <a:pt x="3539401" y="3282797"/>
                  </a:moveTo>
                  <a:lnTo>
                    <a:pt x="3533838" y="3255429"/>
                  </a:lnTo>
                  <a:lnTo>
                    <a:pt x="3518687" y="3233013"/>
                  </a:lnTo>
                  <a:lnTo>
                    <a:pt x="3496272" y="3217875"/>
                  </a:lnTo>
                  <a:lnTo>
                    <a:pt x="3468903" y="3212312"/>
                  </a:lnTo>
                  <a:lnTo>
                    <a:pt x="3398418" y="3212312"/>
                  </a:lnTo>
                  <a:lnTo>
                    <a:pt x="3398418" y="3353295"/>
                  </a:lnTo>
                  <a:lnTo>
                    <a:pt x="3398418" y="3585210"/>
                  </a:lnTo>
                  <a:lnTo>
                    <a:pt x="3166491" y="3585210"/>
                  </a:lnTo>
                  <a:lnTo>
                    <a:pt x="3166491" y="3353295"/>
                  </a:lnTo>
                  <a:lnTo>
                    <a:pt x="3398418" y="3353295"/>
                  </a:lnTo>
                  <a:lnTo>
                    <a:pt x="3398418" y="3212312"/>
                  </a:lnTo>
                  <a:lnTo>
                    <a:pt x="3096006" y="3212312"/>
                  </a:lnTo>
                  <a:lnTo>
                    <a:pt x="3068637" y="3217875"/>
                  </a:lnTo>
                  <a:lnTo>
                    <a:pt x="3046222" y="3233013"/>
                  </a:lnTo>
                  <a:lnTo>
                    <a:pt x="3031071" y="3255429"/>
                  </a:lnTo>
                  <a:lnTo>
                    <a:pt x="3025508" y="3282797"/>
                  </a:lnTo>
                  <a:lnTo>
                    <a:pt x="3025508" y="3655707"/>
                  </a:lnTo>
                  <a:lnTo>
                    <a:pt x="3031071" y="3683076"/>
                  </a:lnTo>
                  <a:lnTo>
                    <a:pt x="3046222" y="3705491"/>
                  </a:lnTo>
                  <a:lnTo>
                    <a:pt x="3068637" y="3720630"/>
                  </a:lnTo>
                  <a:lnTo>
                    <a:pt x="3096006" y="3726192"/>
                  </a:lnTo>
                  <a:lnTo>
                    <a:pt x="3468903" y="3726192"/>
                  </a:lnTo>
                  <a:lnTo>
                    <a:pt x="3496272" y="3720630"/>
                  </a:lnTo>
                  <a:lnTo>
                    <a:pt x="3518687" y="3705491"/>
                  </a:lnTo>
                  <a:lnTo>
                    <a:pt x="3533838" y="3683076"/>
                  </a:lnTo>
                  <a:lnTo>
                    <a:pt x="3539401" y="3655707"/>
                  </a:lnTo>
                  <a:lnTo>
                    <a:pt x="3539401" y="3585210"/>
                  </a:lnTo>
                  <a:lnTo>
                    <a:pt x="3539401" y="3353295"/>
                  </a:lnTo>
                  <a:lnTo>
                    <a:pt x="3539401" y="3282797"/>
                  </a:lnTo>
                  <a:close/>
                </a:path>
                <a:path w="3902710" h="4088765">
                  <a:moveTo>
                    <a:pt x="3539401" y="2653309"/>
                  </a:moveTo>
                  <a:lnTo>
                    <a:pt x="3533838" y="2625941"/>
                  </a:lnTo>
                  <a:lnTo>
                    <a:pt x="3518687" y="2603525"/>
                  </a:lnTo>
                  <a:lnTo>
                    <a:pt x="3496272" y="2588374"/>
                  </a:lnTo>
                  <a:lnTo>
                    <a:pt x="3468903" y="2582811"/>
                  </a:lnTo>
                  <a:lnTo>
                    <a:pt x="3398418" y="2582811"/>
                  </a:lnTo>
                  <a:lnTo>
                    <a:pt x="3398418" y="2723807"/>
                  </a:lnTo>
                  <a:lnTo>
                    <a:pt x="3398418" y="2955721"/>
                  </a:lnTo>
                  <a:lnTo>
                    <a:pt x="3166491" y="2955721"/>
                  </a:lnTo>
                  <a:lnTo>
                    <a:pt x="3166491" y="2723807"/>
                  </a:lnTo>
                  <a:lnTo>
                    <a:pt x="3398418" y="2723807"/>
                  </a:lnTo>
                  <a:lnTo>
                    <a:pt x="3398418" y="2582811"/>
                  </a:lnTo>
                  <a:lnTo>
                    <a:pt x="3096006" y="2582811"/>
                  </a:lnTo>
                  <a:lnTo>
                    <a:pt x="3068637" y="2588374"/>
                  </a:lnTo>
                  <a:lnTo>
                    <a:pt x="3046222" y="2603525"/>
                  </a:lnTo>
                  <a:lnTo>
                    <a:pt x="3031071" y="2625941"/>
                  </a:lnTo>
                  <a:lnTo>
                    <a:pt x="3025508" y="2653309"/>
                  </a:lnTo>
                  <a:lnTo>
                    <a:pt x="3025508" y="3026206"/>
                  </a:lnTo>
                  <a:lnTo>
                    <a:pt x="3031071" y="3053588"/>
                  </a:lnTo>
                  <a:lnTo>
                    <a:pt x="3046222" y="3075990"/>
                  </a:lnTo>
                  <a:lnTo>
                    <a:pt x="3068637" y="3091142"/>
                  </a:lnTo>
                  <a:lnTo>
                    <a:pt x="3096006" y="3096704"/>
                  </a:lnTo>
                  <a:lnTo>
                    <a:pt x="3468903" y="3096704"/>
                  </a:lnTo>
                  <a:lnTo>
                    <a:pt x="3496272" y="3091142"/>
                  </a:lnTo>
                  <a:lnTo>
                    <a:pt x="3518687" y="3075990"/>
                  </a:lnTo>
                  <a:lnTo>
                    <a:pt x="3533838" y="3053588"/>
                  </a:lnTo>
                  <a:lnTo>
                    <a:pt x="3539401" y="3026206"/>
                  </a:lnTo>
                  <a:lnTo>
                    <a:pt x="3539401" y="2955721"/>
                  </a:lnTo>
                  <a:lnTo>
                    <a:pt x="3539401" y="2723807"/>
                  </a:lnTo>
                  <a:lnTo>
                    <a:pt x="3539401" y="2653309"/>
                  </a:lnTo>
                  <a:close/>
                </a:path>
                <a:path w="3902710" h="4088765">
                  <a:moveTo>
                    <a:pt x="3902430" y="2265603"/>
                  </a:moveTo>
                  <a:lnTo>
                    <a:pt x="3896868" y="2238235"/>
                  </a:lnTo>
                  <a:lnTo>
                    <a:pt x="3881729" y="2215819"/>
                  </a:lnTo>
                  <a:lnTo>
                    <a:pt x="3859314" y="2200668"/>
                  </a:lnTo>
                  <a:lnTo>
                    <a:pt x="3831933" y="2195106"/>
                  </a:lnTo>
                  <a:lnTo>
                    <a:pt x="3761448" y="2195106"/>
                  </a:lnTo>
                  <a:lnTo>
                    <a:pt x="3761448" y="2336101"/>
                  </a:lnTo>
                  <a:lnTo>
                    <a:pt x="3761448" y="3947541"/>
                  </a:lnTo>
                  <a:lnTo>
                    <a:pt x="2827426" y="3947541"/>
                  </a:lnTo>
                  <a:lnTo>
                    <a:pt x="2827426" y="2336101"/>
                  </a:lnTo>
                  <a:lnTo>
                    <a:pt x="3761448" y="2336101"/>
                  </a:lnTo>
                  <a:lnTo>
                    <a:pt x="3761448" y="2195106"/>
                  </a:lnTo>
                  <a:lnTo>
                    <a:pt x="2827426" y="2195106"/>
                  </a:lnTo>
                  <a:lnTo>
                    <a:pt x="2827426" y="1142669"/>
                  </a:lnTo>
                  <a:lnTo>
                    <a:pt x="2827426" y="1072172"/>
                  </a:lnTo>
                  <a:lnTo>
                    <a:pt x="2821863" y="1044803"/>
                  </a:lnTo>
                  <a:lnTo>
                    <a:pt x="2806725" y="1022388"/>
                  </a:lnTo>
                  <a:lnTo>
                    <a:pt x="2784310" y="1007249"/>
                  </a:lnTo>
                  <a:lnTo>
                    <a:pt x="2756941" y="1001687"/>
                  </a:lnTo>
                  <a:lnTo>
                    <a:pt x="2686443" y="1001687"/>
                  </a:lnTo>
                  <a:lnTo>
                    <a:pt x="2686443" y="1142669"/>
                  </a:lnTo>
                  <a:lnTo>
                    <a:pt x="2686443" y="3947541"/>
                  </a:lnTo>
                  <a:lnTo>
                    <a:pt x="1215986" y="3947541"/>
                  </a:lnTo>
                  <a:lnTo>
                    <a:pt x="1215986" y="1762290"/>
                  </a:lnTo>
                  <a:lnTo>
                    <a:pt x="1215986" y="1142669"/>
                  </a:lnTo>
                  <a:lnTo>
                    <a:pt x="2686443" y="1142669"/>
                  </a:lnTo>
                  <a:lnTo>
                    <a:pt x="2686443" y="1001687"/>
                  </a:lnTo>
                  <a:lnTo>
                    <a:pt x="2521496" y="1001687"/>
                  </a:lnTo>
                  <a:lnTo>
                    <a:pt x="2368524" y="642810"/>
                  </a:lnTo>
                  <a:lnTo>
                    <a:pt x="2368524" y="1001687"/>
                  </a:lnTo>
                  <a:lnTo>
                    <a:pt x="1534604" y="1001687"/>
                  </a:lnTo>
                  <a:lnTo>
                    <a:pt x="1751723" y="493433"/>
                  </a:lnTo>
                  <a:lnTo>
                    <a:pt x="2151418" y="493433"/>
                  </a:lnTo>
                  <a:lnTo>
                    <a:pt x="2368524" y="1001687"/>
                  </a:lnTo>
                  <a:lnTo>
                    <a:pt x="2368524" y="642810"/>
                  </a:lnTo>
                  <a:lnTo>
                    <a:pt x="2304859" y="493433"/>
                  </a:lnTo>
                  <a:lnTo>
                    <a:pt x="2262784" y="394754"/>
                  </a:lnTo>
                  <a:lnTo>
                    <a:pt x="2236711" y="364083"/>
                  </a:lnTo>
                  <a:lnTo>
                    <a:pt x="2197938" y="352450"/>
                  </a:lnTo>
                  <a:lnTo>
                    <a:pt x="2021713" y="352450"/>
                  </a:lnTo>
                  <a:lnTo>
                    <a:pt x="2021713" y="70485"/>
                  </a:lnTo>
                  <a:lnTo>
                    <a:pt x="2016150" y="43116"/>
                  </a:lnTo>
                  <a:lnTo>
                    <a:pt x="2000999" y="20701"/>
                  </a:lnTo>
                  <a:lnTo>
                    <a:pt x="1978583" y="5562"/>
                  </a:lnTo>
                  <a:lnTo>
                    <a:pt x="1951215" y="0"/>
                  </a:lnTo>
                  <a:lnTo>
                    <a:pt x="1923846" y="5562"/>
                  </a:lnTo>
                  <a:lnTo>
                    <a:pt x="1901431" y="20701"/>
                  </a:lnTo>
                  <a:lnTo>
                    <a:pt x="1886280" y="43116"/>
                  </a:lnTo>
                  <a:lnTo>
                    <a:pt x="1880717" y="70485"/>
                  </a:lnTo>
                  <a:lnTo>
                    <a:pt x="1880717" y="352450"/>
                  </a:lnTo>
                  <a:lnTo>
                    <a:pt x="1704492" y="352450"/>
                  </a:lnTo>
                  <a:lnTo>
                    <a:pt x="1665909" y="364083"/>
                  </a:lnTo>
                  <a:lnTo>
                    <a:pt x="1639646" y="395452"/>
                  </a:lnTo>
                  <a:lnTo>
                    <a:pt x="1380934" y="1002385"/>
                  </a:lnTo>
                  <a:lnTo>
                    <a:pt x="1145489" y="1002385"/>
                  </a:lnTo>
                  <a:lnTo>
                    <a:pt x="1118120" y="1007948"/>
                  </a:lnTo>
                  <a:lnTo>
                    <a:pt x="1095705" y="1023099"/>
                  </a:lnTo>
                  <a:lnTo>
                    <a:pt x="1080566" y="1045514"/>
                  </a:lnTo>
                  <a:lnTo>
                    <a:pt x="1075004" y="1072883"/>
                  </a:lnTo>
                  <a:lnTo>
                    <a:pt x="1075004" y="1621307"/>
                  </a:lnTo>
                  <a:lnTo>
                    <a:pt x="1075004" y="1762290"/>
                  </a:lnTo>
                  <a:lnTo>
                    <a:pt x="1075004" y="3947541"/>
                  </a:lnTo>
                  <a:lnTo>
                    <a:pt x="140982" y="3947541"/>
                  </a:lnTo>
                  <a:lnTo>
                    <a:pt x="140982" y="1762290"/>
                  </a:lnTo>
                  <a:lnTo>
                    <a:pt x="1075004" y="1762290"/>
                  </a:lnTo>
                  <a:lnTo>
                    <a:pt x="1075004" y="1621307"/>
                  </a:lnTo>
                  <a:lnTo>
                    <a:pt x="70497" y="1621307"/>
                  </a:lnTo>
                  <a:lnTo>
                    <a:pt x="43116" y="1626870"/>
                  </a:lnTo>
                  <a:lnTo>
                    <a:pt x="20713" y="1642021"/>
                  </a:lnTo>
                  <a:lnTo>
                    <a:pt x="5562" y="1664423"/>
                  </a:lnTo>
                  <a:lnTo>
                    <a:pt x="0" y="1691805"/>
                  </a:lnTo>
                  <a:lnTo>
                    <a:pt x="0" y="4018026"/>
                  </a:lnTo>
                  <a:lnTo>
                    <a:pt x="5562" y="4045407"/>
                  </a:lnTo>
                  <a:lnTo>
                    <a:pt x="20713" y="4067822"/>
                  </a:lnTo>
                  <a:lnTo>
                    <a:pt x="43116" y="4082961"/>
                  </a:lnTo>
                  <a:lnTo>
                    <a:pt x="70497" y="4088523"/>
                  </a:lnTo>
                  <a:lnTo>
                    <a:pt x="3831933" y="4088523"/>
                  </a:lnTo>
                  <a:lnTo>
                    <a:pt x="3859314" y="4082961"/>
                  </a:lnTo>
                  <a:lnTo>
                    <a:pt x="3881729" y="4067822"/>
                  </a:lnTo>
                  <a:lnTo>
                    <a:pt x="3896868" y="4045407"/>
                  </a:lnTo>
                  <a:lnTo>
                    <a:pt x="3902430" y="4018026"/>
                  </a:lnTo>
                  <a:lnTo>
                    <a:pt x="3902430" y="3947541"/>
                  </a:lnTo>
                  <a:lnTo>
                    <a:pt x="3902430" y="2336101"/>
                  </a:lnTo>
                  <a:lnTo>
                    <a:pt x="3902430" y="22656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5609" y="2432351"/>
            <a:ext cx="5867399" cy="58673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2228" y="2070984"/>
            <a:ext cx="7162799" cy="614362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58980" y="1965020"/>
            <a:ext cx="6324599" cy="635317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897333" y="3225448"/>
            <a:ext cx="166497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459">
                <a:solidFill>
                  <a:srgbClr val="FFFFFF"/>
                </a:solidFill>
                <a:latin typeface="Arial Black"/>
                <a:cs typeface="Arial Black"/>
              </a:rPr>
              <a:t>WWS</a:t>
            </a:r>
            <a:endParaRPr sz="5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07499" rIns="0" bIns="0" rtlCol="0" vert="horz">
            <a:spAutoFit/>
          </a:bodyPr>
          <a:lstStyle/>
          <a:p>
            <a:pPr algn="ctr" marL="544830" marR="5080" indent="-635">
              <a:lnSpc>
                <a:spcPct val="117600"/>
              </a:lnSpc>
              <a:spcBef>
                <a:spcPts val="90"/>
              </a:spcBef>
            </a:pPr>
            <a:r>
              <a:rPr dirty="0" sz="4250" spc="-220"/>
              <a:t>Virtualization</a:t>
            </a:r>
            <a:r>
              <a:rPr dirty="0" sz="4250" spc="-380"/>
              <a:t> </a:t>
            </a:r>
            <a:r>
              <a:rPr dirty="0" sz="4250" spc="-335"/>
              <a:t>is</a:t>
            </a:r>
            <a:r>
              <a:rPr dirty="0" sz="4250" spc="-380"/>
              <a:t> </a:t>
            </a:r>
            <a:r>
              <a:rPr dirty="0" sz="4250" spc="-200"/>
              <a:t>the</a:t>
            </a:r>
            <a:r>
              <a:rPr dirty="0" sz="4250" spc="-375"/>
              <a:t> </a:t>
            </a:r>
            <a:r>
              <a:rPr dirty="0" sz="4250" spc="-315"/>
              <a:t>process</a:t>
            </a:r>
            <a:r>
              <a:rPr dirty="0" sz="4250" spc="-380"/>
              <a:t> </a:t>
            </a:r>
            <a:r>
              <a:rPr dirty="0" sz="4250" spc="-95"/>
              <a:t>of</a:t>
            </a:r>
            <a:r>
              <a:rPr dirty="0" sz="4250" spc="-375"/>
              <a:t> </a:t>
            </a:r>
            <a:r>
              <a:rPr dirty="0" sz="4250" spc="-280"/>
              <a:t>creating</a:t>
            </a:r>
            <a:r>
              <a:rPr dirty="0" sz="4250" spc="-380"/>
              <a:t> </a:t>
            </a:r>
            <a:r>
              <a:rPr dirty="0" sz="4250" spc="-10"/>
              <a:t>multiple </a:t>
            </a:r>
            <a:r>
              <a:rPr dirty="0" sz="4250" spc="-250"/>
              <a:t>simulated</a:t>
            </a:r>
            <a:r>
              <a:rPr dirty="0" sz="4250" spc="-365"/>
              <a:t> </a:t>
            </a:r>
            <a:r>
              <a:rPr dirty="0" sz="4250" spc="-225"/>
              <a:t>environments</a:t>
            </a:r>
            <a:r>
              <a:rPr dirty="0" sz="4250" spc="-365"/>
              <a:t> </a:t>
            </a:r>
            <a:r>
              <a:rPr dirty="0" sz="4250" spc="-140"/>
              <a:t>or</a:t>
            </a:r>
            <a:r>
              <a:rPr dirty="0" sz="4250" spc="-360"/>
              <a:t> </a:t>
            </a:r>
            <a:r>
              <a:rPr dirty="0" sz="4250" spc="-180"/>
              <a:t>virtual</a:t>
            </a:r>
            <a:r>
              <a:rPr dirty="0" sz="4250" spc="-365"/>
              <a:t> </a:t>
            </a:r>
            <a:r>
              <a:rPr dirty="0" sz="4250" spc="-320"/>
              <a:t>machines</a:t>
            </a:r>
            <a:r>
              <a:rPr dirty="0" sz="4250" spc="-360"/>
              <a:t> </a:t>
            </a:r>
            <a:r>
              <a:rPr dirty="0" sz="4250" spc="-150"/>
              <a:t>from</a:t>
            </a:r>
            <a:r>
              <a:rPr dirty="0" sz="4250" spc="-365"/>
              <a:t> </a:t>
            </a:r>
            <a:r>
              <a:rPr dirty="0" sz="4250" spc="-480"/>
              <a:t>a </a:t>
            </a:r>
            <a:r>
              <a:rPr dirty="0" sz="4250" spc="-290"/>
              <a:t>single</a:t>
            </a:r>
            <a:r>
              <a:rPr dirty="0" sz="4250" spc="-380"/>
              <a:t> </a:t>
            </a:r>
            <a:r>
              <a:rPr dirty="0" sz="4250" spc="-260"/>
              <a:t>physical</a:t>
            </a:r>
            <a:r>
              <a:rPr dirty="0" sz="4250" spc="-375"/>
              <a:t> </a:t>
            </a:r>
            <a:r>
              <a:rPr dirty="0" sz="4250" spc="-285"/>
              <a:t>hardware</a:t>
            </a:r>
            <a:r>
              <a:rPr dirty="0" sz="4250" spc="-380"/>
              <a:t> </a:t>
            </a:r>
            <a:r>
              <a:rPr dirty="0" sz="4250" spc="-305"/>
              <a:t>system,</a:t>
            </a:r>
            <a:r>
              <a:rPr dirty="0" sz="4250" spc="-375"/>
              <a:t> </a:t>
            </a:r>
            <a:r>
              <a:rPr dirty="0" sz="4250" spc="-245"/>
              <a:t>enabling</a:t>
            </a:r>
            <a:r>
              <a:rPr dirty="0" sz="4250" spc="-375"/>
              <a:t> </a:t>
            </a:r>
            <a:r>
              <a:rPr dirty="0" sz="4250" spc="-20"/>
              <a:t>more </a:t>
            </a:r>
            <a:r>
              <a:rPr dirty="0" sz="4250" spc="-204"/>
              <a:t>efficient</a:t>
            </a:r>
            <a:r>
              <a:rPr dirty="0" sz="4250" spc="-355"/>
              <a:t> </a:t>
            </a:r>
            <a:r>
              <a:rPr dirty="0" sz="4250" spc="-280"/>
              <a:t>resource</a:t>
            </a:r>
            <a:r>
              <a:rPr dirty="0" sz="4250" spc="-355"/>
              <a:t> </a:t>
            </a:r>
            <a:r>
              <a:rPr dirty="0" sz="4250" spc="-335"/>
              <a:t>use.</a:t>
            </a:r>
            <a:endParaRPr sz="42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14B8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6494" y="2026109"/>
            <a:ext cx="11039475" cy="62388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14B8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3252887" y="2714652"/>
            <a:ext cx="5695950" cy="4114165"/>
            <a:chOff x="3252887" y="2714652"/>
            <a:chExt cx="5695950" cy="4114165"/>
          </a:xfrm>
        </p:grpSpPr>
        <p:sp>
          <p:nvSpPr>
            <p:cNvPr id="4" name="object 4" descr=""/>
            <p:cNvSpPr/>
            <p:nvPr/>
          </p:nvSpPr>
          <p:spPr>
            <a:xfrm>
              <a:off x="3269874" y="2731652"/>
              <a:ext cx="5662295" cy="4080510"/>
            </a:xfrm>
            <a:custGeom>
              <a:avLst/>
              <a:gdLst/>
              <a:ahLst/>
              <a:cxnLst/>
              <a:rect l="l" t="t" r="r" b="b"/>
              <a:pathLst>
                <a:path w="5662295" h="4080509">
                  <a:moveTo>
                    <a:pt x="5373689" y="4079924"/>
                  </a:moveTo>
                  <a:lnTo>
                    <a:pt x="292941" y="4079924"/>
                  </a:lnTo>
                  <a:lnTo>
                    <a:pt x="276159" y="4075311"/>
                  </a:lnTo>
                  <a:lnTo>
                    <a:pt x="234610" y="4059013"/>
                  </a:lnTo>
                  <a:lnTo>
                    <a:pt x="195303" y="4038643"/>
                  </a:lnTo>
                  <a:lnTo>
                    <a:pt x="158498" y="4014463"/>
                  </a:lnTo>
                  <a:lnTo>
                    <a:pt x="124456" y="3986735"/>
                  </a:lnTo>
                  <a:lnTo>
                    <a:pt x="93441" y="3955719"/>
                  </a:lnTo>
                  <a:lnTo>
                    <a:pt x="65713" y="3921678"/>
                  </a:lnTo>
                  <a:lnTo>
                    <a:pt x="41533" y="3884873"/>
                  </a:lnTo>
                  <a:lnTo>
                    <a:pt x="21163" y="3845565"/>
                  </a:lnTo>
                  <a:lnTo>
                    <a:pt x="4864" y="3804016"/>
                  </a:lnTo>
                  <a:lnTo>
                    <a:pt x="0" y="3786318"/>
                  </a:lnTo>
                  <a:lnTo>
                    <a:pt x="0" y="293207"/>
                  </a:lnTo>
                  <a:lnTo>
                    <a:pt x="21163" y="233960"/>
                  </a:lnTo>
                  <a:lnTo>
                    <a:pt x="41533" y="194652"/>
                  </a:lnTo>
                  <a:lnTo>
                    <a:pt x="65713" y="157847"/>
                  </a:lnTo>
                  <a:lnTo>
                    <a:pt x="93441" y="123806"/>
                  </a:lnTo>
                  <a:lnTo>
                    <a:pt x="124456" y="92791"/>
                  </a:lnTo>
                  <a:lnTo>
                    <a:pt x="158498" y="65062"/>
                  </a:lnTo>
                  <a:lnTo>
                    <a:pt x="195303" y="40882"/>
                  </a:lnTo>
                  <a:lnTo>
                    <a:pt x="234610" y="20513"/>
                  </a:lnTo>
                  <a:lnTo>
                    <a:pt x="276159" y="4214"/>
                  </a:lnTo>
                  <a:lnTo>
                    <a:pt x="291491" y="0"/>
                  </a:lnTo>
                  <a:lnTo>
                    <a:pt x="5375139" y="0"/>
                  </a:lnTo>
                  <a:lnTo>
                    <a:pt x="5432020" y="20513"/>
                  </a:lnTo>
                  <a:lnTo>
                    <a:pt x="5471328" y="40882"/>
                  </a:lnTo>
                  <a:lnTo>
                    <a:pt x="5508133" y="65062"/>
                  </a:lnTo>
                  <a:lnTo>
                    <a:pt x="5542174" y="92791"/>
                  </a:lnTo>
                  <a:lnTo>
                    <a:pt x="5573189" y="123806"/>
                  </a:lnTo>
                  <a:lnTo>
                    <a:pt x="5600918" y="157847"/>
                  </a:lnTo>
                  <a:lnTo>
                    <a:pt x="5625097" y="194652"/>
                  </a:lnTo>
                  <a:lnTo>
                    <a:pt x="5645467" y="233960"/>
                  </a:lnTo>
                  <a:lnTo>
                    <a:pt x="5661766" y="275509"/>
                  </a:lnTo>
                  <a:lnTo>
                    <a:pt x="5661976" y="276273"/>
                  </a:lnTo>
                  <a:lnTo>
                    <a:pt x="5661976" y="3803252"/>
                  </a:lnTo>
                  <a:lnTo>
                    <a:pt x="5645467" y="3845565"/>
                  </a:lnTo>
                  <a:lnTo>
                    <a:pt x="5625097" y="3884873"/>
                  </a:lnTo>
                  <a:lnTo>
                    <a:pt x="5600918" y="3921678"/>
                  </a:lnTo>
                  <a:lnTo>
                    <a:pt x="5573189" y="3955719"/>
                  </a:lnTo>
                  <a:lnTo>
                    <a:pt x="5542174" y="3986735"/>
                  </a:lnTo>
                  <a:lnTo>
                    <a:pt x="5508133" y="4014463"/>
                  </a:lnTo>
                  <a:lnTo>
                    <a:pt x="5471328" y="4038643"/>
                  </a:lnTo>
                  <a:lnTo>
                    <a:pt x="5432020" y="4059013"/>
                  </a:lnTo>
                  <a:lnTo>
                    <a:pt x="5390471" y="4075311"/>
                  </a:lnTo>
                  <a:lnTo>
                    <a:pt x="5373689" y="40799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252887" y="2714652"/>
              <a:ext cx="5695950" cy="4114165"/>
            </a:xfrm>
            <a:custGeom>
              <a:avLst/>
              <a:gdLst/>
              <a:ahLst/>
              <a:cxnLst/>
              <a:rect l="l" t="t" r="r" b="b"/>
              <a:pathLst>
                <a:path w="5695950" h="4114165">
                  <a:moveTo>
                    <a:pt x="5440048" y="33999"/>
                  </a:moveTo>
                  <a:lnTo>
                    <a:pt x="260555" y="33999"/>
                  </a:lnTo>
                  <a:lnTo>
                    <a:pt x="293146" y="21215"/>
                  </a:lnTo>
                  <a:lnTo>
                    <a:pt x="336674" y="9249"/>
                  </a:lnTo>
                  <a:lnTo>
                    <a:pt x="381921" y="1878"/>
                  </a:lnTo>
                  <a:lnTo>
                    <a:pt x="416804" y="0"/>
                  </a:lnTo>
                  <a:lnTo>
                    <a:pt x="5283799" y="0"/>
                  </a:lnTo>
                  <a:lnTo>
                    <a:pt x="5318682" y="1878"/>
                  </a:lnTo>
                  <a:lnTo>
                    <a:pt x="5363929" y="9249"/>
                  </a:lnTo>
                  <a:lnTo>
                    <a:pt x="5407458" y="21215"/>
                  </a:lnTo>
                  <a:lnTo>
                    <a:pt x="5440048" y="33999"/>
                  </a:lnTo>
                  <a:close/>
                </a:path>
                <a:path w="5695950" h="4114165">
                  <a:moveTo>
                    <a:pt x="5661977" y="3863485"/>
                  </a:moveTo>
                  <a:lnTo>
                    <a:pt x="5661977" y="250041"/>
                  </a:lnTo>
                  <a:lnTo>
                    <a:pt x="5662454" y="250961"/>
                  </a:lnTo>
                  <a:lnTo>
                    <a:pt x="5678752" y="292509"/>
                  </a:lnTo>
                  <a:lnTo>
                    <a:pt x="5690718" y="336038"/>
                  </a:lnTo>
                  <a:lnTo>
                    <a:pt x="5695949" y="368152"/>
                  </a:lnTo>
                  <a:lnTo>
                    <a:pt x="5695949" y="3745374"/>
                  </a:lnTo>
                  <a:lnTo>
                    <a:pt x="5690718" y="3777488"/>
                  </a:lnTo>
                  <a:lnTo>
                    <a:pt x="5678752" y="3821017"/>
                  </a:lnTo>
                  <a:lnTo>
                    <a:pt x="5662454" y="3862566"/>
                  </a:lnTo>
                  <a:lnTo>
                    <a:pt x="5661977" y="3863485"/>
                  </a:lnTo>
                  <a:close/>
                </a:path>
                <a:path w="5695950" h="4114165">
                  <a:moveTo>
                    <a:pt x="33971" y="3851914"/>
                  </a:moveTo>
                  <a:lnTo>
                    <a:pt x="21851" y="3821017"/>
                  </a:lnTo>
                  <a:lnTo>
                    <a:pt x="9886" y="3777488"/>
                  </a:lnTo>
                  <a:lnTo>
                    <a:pt x="2515" y="3732242"/>
                  </a:lnTo>
                  <a:lnTo>
                    <a:pt x="0" y="3685538"/>
                  </a:lnTo>
                  <a:lnTo>
                    <a:pt x="0" y="427988"/>
                  </a:lnTo>
                  <a:lnTo>
                    <a:pt x="2515" y="381285"/>
                  </a:lnTo>
                  <a:lnTo>
                    <a:pt x="9886" y="336038"/>
                  </a:lnTo>
                  <a:lnTo>
                    <a:pt x="21851" y="292509"/>
                  </a:lnTo>
                  <a:lnTo>
                    <a:pt x="33971" y="261612"/>
                  </a:lnTo>
                  <a:lnTo>
                    <a:pt x="33971" y="3851914"/>
                  </a:lnTo>
                  <a:close/>
                </a:path>
                <a:path w="5695950" h="4114165">
                  <a:moveTo>
                    <a:pt x="5276395" y="4113925"/>
                  </a:moveTo>
                  <a:lnTo>
                    <a:pt x="424208" y="4113925"/>
                  </a:lnTo>
                  <a:lnTo>
                    <a:pt x="381921" y="4111648"/>
                  </a:lnTo>
                  <a:lnTo>
                    <a:pt x="336674" y="4104277"/>
                  </a:lnTo>
                  <a:lnTo>
                    <a:pt x="293146" y="4092312"/>
                  </a:lnTo>
                  <a:lnTo>
                    <a:pt x="261571" y="4079926"/>
                  </a:lnTo>
                  <a:lnTo>
                    <a:pt x="5439033" y="4079926"/>
                  </a:lnTo>
                  <a:lnTo>
                    <a:pt x="5407458" y="4092312"/>
                  </a:lnTo>
                  <a:lnTo>
                    <a:pt x="5363929" y="4104277"/>
                  </a:lnTo>
                  <a:lnTo>
                    <a:pt x="5318682" y="4111648"/>
                  </a:lnTo>
                  <a:lnTo>
                    <a:pt x="5276395" y="4113925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269873" y="2731652"/>
              <a:ext cx="5662295" cy="451484"/>
            </a:xfrm>
            <a:custGeom>
              <a:avLst/>
              <a:gdLst/>
              <a:ahLst/>
              <a:cxnLst/>
              <a:rect l="l" t="t" r="r" b="b"/>
              <a:pathLst>
                <a:path w="5662295" h="451485">
                  <a:moveTo>
                    <a:pt x="5661977" y="451226"/>
                  </a:moveTo>
                  <a:lnTo>
                    <a:pt x="0" y="451226"/>
                  </a:lnTo>
                  <a:lnTo>
                    <a:pt x="0" y="293210"/>
                  </a:lnTo>
                  <a:lnTo>
                    <a:pt x="21164" y="233960"/>
                  </a:lnTo>
                  <a:lnTo>
                    <a:pt x="41534" y="194652"/>
                  </a:lnTo>
                  <a:lnTo>
                    <a:pt x="65713" y="157847"/>
                  </a:lnTo>
                  <a:lnTo>
                    <a:pt x="93442" y="123806"/>
                  </a:lnTo>
                  <a:lnTo>
                    <a:pt x="124457" y="92791"/>
                  </a:lnTo>
                  <a:lnTo>
                    <a:pt x="158498" y="65062"/>
                  </a:lnTo>
                  <a:lnTo>
                    <a:pt x="195303" y="40883"/>
                  </a:lnTo>
                  <a:lnTo>
                    <a:pt x="234611" y="20513"/>
                  </a:lnTo>
                  <a:lnTo>
                    <a:pt x="276160" y="4214"/>
                  </a:lnTo>
                  <a:lnTo>
                    <a:pt x="291493" y="0"/>
                  </a:lnTo>
                  <a:lnTo>
                    <a:pt x="5375139" y="0"/>
                  </a:lnTo>
                  <a:lnTo>
                    <a:pt x="5432021" y="20513"/>
                  </a:lnTo>
                  <a:lnTo>
                    <a:pt x="5471328" y="40883"/>
                  </a:lnTo>
                  <a:lnTo>
                    <a:pt x="5508134" y="65062"/>
                  </a:lnTo>
                  <a:lnTo>
                    <a:pt x="5542175" y="92791"/>
                  </a:lnTo>
                  <a:lnTo>
                    <a:pt x="5573190" y="123806"/>
                  </a:lnTo>
                  <a:lnTo>
                    <a:pt x="5600918" y="157847"/>
                  </a:lnTo>
                  <a:lnTo>
                    <a:pt x="5625098" y="194652"/>
                  </a:lnTo>
                  <a:lnTo>
                    <a:pt x="5645468" y="233960"/>
                  </a:lnTo>
                  <a:lnTo>
                    <a:pt x="5661766" y="275509"/>
                  </a:lnTo>
                  <a:lnTo>
                    <a:pt x="5661977" y="276277"/>
                  </a:lnTo>
                  <a:lnTo>
                    <a:pt x="5661977" y="451226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252887" y="2714652"/>
              <a:ext cx="5695950" cy="485775"/>
            </a:xfrm>
            <a:custGeom>
              <a:avLst/>
              <a:gdLst/>
              <a:ahLst/>
              <a:cxnLst/>
              <a:rect l="l" t="t" r="r" b="b"/>
              <a:pathLst>
                <a:path w="5695950" h="485775">
                  <a:moveTo>
                    <a:pt x="5440048" y="33999"/>
                  </a:moveTo>
                  <a:lnTo>
                    <a:pt x="260555" y="33999"/>
                  </a:lnTo>
                  <a:lnTo>
                    <a:pt x="293146" y="21215"/>
                  </a:lnTo>
                  <a:lnTo>
                    <a:pt x="336674" y="9249"/>
                  </a:lnTo>
                  <a:lnTo>
                    <a:pt x="381921" y="1878"/>
                  </a:lnTo>
                  <a:lnTo>
                    <a:pt x="416804" y="0"/>
                  </a:lnTo>
                  <a:lnTo>
                    <a:pt x="5283799" y="0"/>
                  </a:lnTo>
                  <a:lnTo>
                    <a:pt x="5318682" y="1878"/>
                  </a:lnTo>
                  <a:lnTo>
                    <a:pt x="5363929" y="9249"/>
                  </a:lnTo>
                  <a:lnTo>
                    <a:pt x="5407458" y="21215"/>
                  </a:lnTo>
                  <a:lnTo>
                    <a:pt x="5440048" y="33999"/>
                  </a:lnTo>
                  <a:close/>
                </a:path>
                <a:path w="5695950" h="485775">
                  <a:moveTo>
                    <a:pt x="5695949" y="451227"/>
                  </a:moveTo>
                  <a:lnTo>
                    <a:pt x="5661977" y="451227"/>
                  </a:lnTo>
                  <a:lnTo>
                    <a:pt x="5661977" y="250041"/>
                  </a:lnTo>
                  <a:lnTo>
                    <a:pt x="5662454" y="250961"/>
                  </a:lnTo>
                  <a:lnTo>
                    <a:pt x="5678752" y="292509"/>
                  </a:lnTo>
                  <a:lnTo>
                    <a:pt x="5690718" y="336038"/>
                  </a:lnTo>
                  <a:lnTo>
                    <a:pt x="5695949" y="368152"/>
                  </a:lnTo>
                  <a:lnTo>
                    <a:pt x="5695949" y="451227"/>
                  </a:lnTo>
                  <a:close/>
                </a:path>
                <a:path w="5695950" h="485775">
                  <a:moveTo>
                    <a:pt x="5688341" y="485227"/>
                  </a:moveTo>
                  <a:lnTo>
                    <a:pt x="7608" y="485227"/>
                  </a:lnTo>
                  <a:lnTo>
                    <a:pt x="0" y="477618"/>
                  </a:lnTo>
                  <a:lnTo>
                    <a:pt x="0" y="427988"/>
                  </a:lnTo>
                  <a:lnTo>
                    <a:pt x="2515" y="381285"/>
                  </a:lnTo>
                  <a:lnTo>
                    <a:pt x="9886" y="336038"/>
                  </a:lnTo>
                  <a:lnTo>
                    <a:pt x="21851" y="292509"/>
                  </a:lnTo>
                  <a:lnTo>
                    <a:pt x="33971" y="261612"/>
                  </a:lnTo>
                  <a:lnTo>
                    <a:pt x="33971" y="451227"/>
                  </a:lnTo>
                  <a:lnTo>
                    <a:pt x="5695949" y="451227"/>
                  </a:lnTo>
                  <a:lnTo>
                    <a:pt x="5695949" y="477618"/>
                  </a:lnTo>
                  <a:lnTo>
                    <a:pt x="5688341" y="485227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4404" y="2857893"/>
              <a:ext cx="222708" cy="22288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0231" y="2857893"/>
              <a:ext cx="222697" cy="22288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6047" y="2857893"/>
              <a:ext cx="222708" cy="22288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3269872" y="5622327"/>
              <a:ext cx="5662295" cy="816610"/>
            </a:xfrm>
            <a:custGeom>
              <a:avLst/>
              <a:gdLst/>
              <a:ahLst/>
              <a:cxnLst/>
              <a:rect l="l" t="t" r="r" b="b"/>
              <a:pathLst>
                <a:path w="5662295" h="816610">
                  <a:moveTo>
                    <a:pt x="5661979" y="815990"/>
                  </a:moveTo>
                  <a:lnTo>
                    <a:pt x="0" y="815990"/>
                  </a:lnTo>
                  <a:lnTo>
                    <a:pt x="0" y="0"/>
                  </a:lnTo>
                  <a:lnTo>
                    <a:pt x="5661979" y="0"/>
                  </a:lnTo>
                  <a:lnTo>
                    <a:pt x="5661979" y="815990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252876" y="3574516"/>
              <a:ext cx="5695950" cy="2880995"/>
            </a:xfrm>
            <a:custGeom>
              <a:avLst/>
              <a:gdLst/>
              <a:ahLst/>
              <a:cxnLst/>
              <a:rect l="l" t="t" r="r" b="b"/>
              <a:pathLst>
                <a:path w="5695950" h="2880995">
                  <a:moveTo>
                    <a:pt x="5695950" y="2038438"/>
                  </a:moveTo>
                  <a:lnTo>
                    <a:pt x="5688342" y="2030818"/>
                  </a:lnTo>
                  <a:lnTo>
                    <a:pt x="5661977" y="2030818"/>
                  </a:lnTo>
                  <a:lnTo>
                    <a:pt x="5661977" y="2064816"/>
                  </a:lnTo>
                  <a:lnTo>
                    <a:pt x="5661977" y="2846806"/>
                  </a:lnTo>
                  <a:lnTo>
                    <a:pt x="33972" y="2846806"/>
                  </a:lnTo>
                  <a:lnTo>
                    <a:pt x="33972" y="2064816"/>
                  </a:lnTo>
                  <a:lnTo>
                    <a:pt x="991895" y="2064816"/>
                  </a:lnTo>
                  <a:lnTo>
                    <a:pt x="991895" y="2274481"/>
                  </a:lnTo>
                  <a:lnTo>
                    <a:pt x="1001318" y="2321039"/>
                  </a:lnTo>
                  <a:lnTo>
                    <a:pt x="1026985" y="2359101"/>
                  </a:lnTo>
                  <a:lnTo>
                    <a:pt x="1065009" y="2384793"/>
                  </a:lnTo>
                  <a:lnTo>
                    <a:pt x="1111529" y="2394216"/>
                  </a:lnTo>
                  <a:lnTo>
                    <a:pt x="2220557" y="2394216"/>
                  </a:lnTo>
                  <a:lnTo>
                    <a:pt x="2267077" y="2384793"/>
                  </a:lnTo>
                  <a:lnTo>
                    <a:pt x="2303462" y="2360206"/>
                  </a:lnTo>
                  <a:lnTo>
                    <a:pt x="2305100" y="2359101"/>
                  </a:lnTo>
                  <a:lnTo>
                    <a:pt x="2330767" y="2321039"/>
                  </a:lnTo>
                  <a:lnTo>
                    <a:pt x="2340178" y="2274481"/>
                  </a:lnTo>
                  <a:lnTo>
                    <a:pt x="2340178" y="2064816"/>
                  </a:lnTo>
                  <a:lnTo>
                    <a:pt x="5661977" y="2064816"/>
                  </a:lnTo>
                  <a:lnTo>
                    <a:pt x="5661977" y="2030818"/>
                  </a:lnTo>
                  <a:lnTo>
                    <a:pt x="2340178" y="2030818"/>
                  </a:lnTo>
                  <a:lnTo>
                    <a:pt x="2340178" y="119722"/>
                  </a:lnTo>
                  <a:lnTo>
                    <a:pt x="2330767" y="73164"/>
                  </a:lnTo>
                  <a:lnTo>
                    <a:pt x="2305100" y="35102"/>
                  </a:lnTo>
                  <a:lnTo>
                    <a:pt x="2303462" y="33997"/>
                  </a:lnTo>
                  <a:lnTo>
                    <a:pt x="2267077" y="9423"/>
                  </a:lnTo>
                  <a:lnTo>
                    <a:pt x="2220557" y="0"/>
                  </a:lnTo>
                  <a:lnTo>
                    <a:pt x="1111529" y="0"/>
                  </a:lnTo>
                  <a:lnTo>
                    <a:pt x="1065009" y="9423"/>
                  </a:lnTo>
                  <a:lnTo>
                    <a:pt x="1026985" y="35102"/>
                  </a:lnTo>
                  <a:lnTo>
                    <a:pt x="1001318" y="73164"/>
                  </a:lnTo>
                  <a:lnTo>
                    <a:pt x="991895" y="119722"/>
                  </a:lnTo>
                  <a:lnTo>
                    <a:pt x="991895" y="2030818"/>
                  </a:lnTo>
                  <a:lnTo>
                    <a:pt x="7607" y="2030818"/>
                  </a:lnTo>
                  <a:lnTo>
                    <a:pt x="0" y="2038438"/>
                  </a:lnTo>
                  <a:lnTo>
                    <a:pt x="0" y="2825686"/>
                  </a:lnTo>
                  <a:lnTo>
                    <a:pt x="2514" y="2872384"/>
                  </a:lnTo>
                  <a:lnTo>
                    <a:pt x="3162" y="2876359"/>
                  </a:lnTo>
                  <a:lnTo>
                    <a:pt x="7607" y="2880804"/>
                  </a:lnTo>
                  <a:lnTo>
                    <a:pt x="5688342" y="2880804"/>
                  </a:lnTo>
                  <a:lnTo>
                    <a:pt x="5695950" y="2873184"/>
                  </a:lnTo>
                  <a:lnTo>
                    <a:pt x="5695950" y="2846806"/>
                  </a:lnTo>
                  <a:lnTo>
                    <a:pt x="5695950" y="2064816"/>
                  </a:lnTo>
                  <a:lnTo>
                    <a:pt x="5695950" y="2038438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3517" y="3665174"/>
              <a:ext cx="1168966" cy="2212881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5937936" y="4025658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7492" y="86931"/>
                  </a:moveTo>
                  <a:lnTo>
                    <a:pt x="420624" y="86931"/>
                  </a:lnTo>
                  <a:lnTo>
                    <a:pt x="420624" y="0"/>
                  </a:lnTo>
                  <a:lnTo>
                    <a:pt x="306324" y="0"/>
                  </a:lnTo>
                  <a:lnTo>
                    <a:pt x="306324" y="86931"/>
                  </a:lnTo>
                  <a:lnTo>
                    <a:pt x="306324" y="201333"/>
                  </a:lnTo>
                  <a:lnTo>
                    <a:pt x="306324" y="306565"/>
                  </a:lnTo>
                  <a:lnTo>
                    <a:pt x="201168" y="306565"/>
                  </a:lnTo>
                  <a:lnTo>
                    <a:pt x="201168" y="201333"/>
                  </a:lnTo>
                  <a:lnTo>
                    <a:pt x="306324" y="201333"/>
                  </a:lnTo>
                  <a:lnTo>
                    <a:pt x="306324" y="86931"/>
                  </a:lnTo>
                  <a:lnTo>
                    <a:pt x="201168" y="86931"/>
                  </a:lnTo>
                  <a:lnTo>
                    <a:pt x="201168" y="0"/>
                  </a:lnTo>
                  <a:lnTo>
                    <a:pt x="86868" y="0"/>
                  </a:lnTo>
                  <a:lnTo>
                    <a:pt x="86868" y="86931"/>
                  </a:lnTo>
                  <a:lnTo>
                    <a:pt x="0" y="86931"/>
                  </a:lnTo>
                  <a:lnTo>
                    <a:pt x="0" y="201333"/>
                  </a:lnTo>
                  <a:lnTo>
                    <a:pt x="86868" y="201333"/>
                  </a:lnTo>
                  <a:lnTo>
                    <a:pt x="86868" y="306565"/>
                  </a:lnTo>
                  <a:lnTo>
                    <a:pt x="0" y="306565"/>
                  </a:lnTo>
                  <a:lnTo>
                    <a:pt x="0" y="420966"/>
                  </a:lnTo>
                  <a:lnTo>
                    <a:pt x="86868" y="420966"/>
                  </a:lnTo>
                  <a:lnTo>
                    <a:pt x="86868" y="507898"/>
                  </a:lnTo>
                  <a:lnTo>
                    <a:pt x="201168" y="507898"/>
                  </a:lnTo>
                  <a:lnTo>
                    <a:pt x="201168" y="420966"/>
                  </a:lnTo>
                  <a:lnTo>
                    <a:pt x="306324" y="420966"/>
                  </a:lnTo>
                  <a:lnTo>
                    <a:pt x="306324" y="507898"/>
                  </a:lnTo>
                  <a:lnTo>
                    <a:pt x="420624" y="507898"/>
                  </a:lnTo>
                  <a:lnTo>
                    <a:pt x="420624" y="420966"/>
                  </a:lnTo>
                  <a:lnTo>
                    <a:pt x="507492" y="420966"/>
                  </a:lnTo>
                  <a:lnTo>
                    <a:pt x="507492" y="306565"/>
                  </a:lnTo>
                  <a:lnTo>
                    <a:pt x="420624" y="306565"/>
                  </a:lnTo>
                  <a:lnTo>
                    <a:pt x="420624" y="201333"/>
                  </a:lnTo>
                  <a:lnTo>
                    <a:pt x="507492" y="201333"/>
                  </a:lnTo>
                  <a:lnTo>
                    <a:pt x="507492" y="86931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920962" y="4008648"/>
              <a:ext cx="541655" cy="542290"/>
            </a:xfrm>
            <a:custGeom>
              <a:avLst/>
              <a:gdLst/>
              <a:ahLst/>
              <a:cxnLst/>
              <a:rect l="l" t="t" r="r" b="b"/>
              <a:pathLst>
                <a:path w="541654" h="542289">
                  <a:moveTo>
                    <a:pt x="227529" y="541903"/>
                  </a:moveTo>
                  <a:lnTo>
                    <a:pt x="94473" y="541903"/>
                  </a:lnTo>
                  <a:lnTo>
                    <a:pt x="86864" y="534295"/>
                  </a:lnTo>
                  <a:lnTo>
                    <a:pt x="86864" y="454968"/>
                  </a:lnTo>
                  <a:lnTo>
                    <a:pt x="7608" y="454968"/>
                  </a:lnTo>
                  <a:lnTo>
                    <a:pt x="0" y="447359"/>
                  </a:lnTo>
                  <a:lnTo>
                    <a:pt x="0" y="314178"/>
                  </a:lnTo>
                  <a:lnTo>
                    <a:pt x="7608" y="306570"/>
                  </a:lnTo>
                  <a:lnTo>
                    <a:pt x="86864" y="306570"/>
                  </a:lnTo>
                  <a:lnTo>
                    <a:pt x="86864" y="235328"/>
                  </a:lnTo>
                  <a:lnTo>
                    <a:pt x="7608" y="235328"/>
                  </a:lnTo>
                  <a:lnTo>
                    <a:pt x="0" y="227719"/>
                  </a:lnTo>
                  <a:lnTo>
                    <a:pt x="0" y="94544"/>
                  </a:lnTo>
                  <a:lnTo>
                    <a:pt x="7608" y="86935"/>
                  </a:lnTo>
                  <a:lnTo>
                    <a:pt x="86864" y="86935"/>
                  </a:lnTo>
                  <a:lnTo>
                    <a:pt x="86864" y="7608"/>
                  </a:lnTo>
                  <a:lnTo>
                    <a:pt x="94473" y="0"/>
                  </a:lnTo>
                  <a:lnTo>
                    <a:pt x="227529" y="0"/>
                  </a:lnTo>
                  <a:lnTo>
                    <a:pt x="235137" y="7608"/>
                  </a:lnTo>
                  <a:lnTo>
                    <a:pt x="235137" y="33999"/>
                  </a:lnTo>
                  <a:lnTo>
                    <a:pt x="120836" y="33999"/>
                  </a:lnTo>
                  <a:lnTo>
                    <a:pt x="120836" y="113325"/>
                  </a:lnTo>
                  <a:lnTo>
                    <a:pt x="113228" y="120934"/>
                  </a:lnTo>
                  <a:lnTo>
                    <a:pt x="33971" y="120934"/>
                  </a:lnTo>
                  <a:lnTo>
                    <a:pt x="33971" y="201328"/>
                  </a:lnTo>
                  <a:lnTo>
                    <a:pt x="113228" y="201328"/>
                  </a:lnTo>
                  <a:lnTo>
                    <a:pt x="120836" y="208937"/>
                  </a:lnTo>
                  <a:lnTo>
                    <a:pt x="120836" y="332960"/>
                  </a:lnTo>
                  <a:lnTo>
                    <a:pt x="113228" y="340569"/>
                  </a:lnTo>
                  <a:lnTo>
                    <a:pt x="33971" y="340569"/>
                  </a:lnTo>
                  <a:lnTo>
                    <a:pt x="33971" y="420969"/>
                  </a:lnTo>
                  <a:lnTo>
                    <a:pt x="113228" y="420969"/>
                  </a:lnTo>
                  <a:lnTo>
                    <a:pt x="120836" y="428578"/>
                  </a:lnTo>
                  <a:lnTo>
                    <a:pt x="120836" y="507904"/>
                  </a:lnTo>
                  <a:lnTo>
                    <a:pt x="235137" y="507904"/>
                  </a:lnTo>
                  <a:lnTo>
                    <a:pt x="235137" y="534295"/>
                  </a:lnTo>
                  <a:lnTo>
                    <a:pt x="227529" y="541903"/>
                  </a:lnTo>
                  <a:close/>
                </a:path>
                <a:path w="541654" h="542289">
                  <a:moveTo>
                    <a:pt x="340293" y="86935"/>
                  </a:moveTo>
                  <a:lnTo>
                    <a:pt x="306321" y="86935"/>
                  </a:lnTo>
                  <a:lnTo>
                    <a:pt x="306321" y="7608"/>
                  </a:lnTo>
                  <a:lnTo>
                    <a:pt x="313930" y="0"/>
                  </a:lnTo>
                  <a:lnTo>
                    <a:pt x="446986" y="0"/>
                  </a:lnTo>
                  <a:lnTo>
                    <a:pt x="454594" y="7608"/>
                  </a:lnTo>
                  <a:lnTo>
                    <a:pt x="454594" y="33999"/>
                  </a:lnTo>
                  <a:lnTo>
                    <a:pt x="340293" y="33999"/>
                  </a:lnTo>
                  <a:lnTo>
                    <a:pt x="340293" y="86935"/>
                  </a:lnTo>
                  <a:close/>
                </a:path>
                <a:path w="541654" h="542289">
                  <a:moveTo>
                    <a:pt x="332685" y="120934"/>
                  </a:moveTo>
                  <a:lnTo>
                    <a:pt x="208774" y="120934"/>
                  </a:lnTo>
                  <a:lnTo>
                    <a:pt x="201166" y="113325"/>
                  </a:lnTo>
                  <a:lnTo>
                    <a:pt x="201166" y="33999"/>
                  </a:lnTo>
                  <a:lnTo>
                    <a:pt x="235137" y="33999"/>
                  </a:lnTo>
                  <a:lnTo>
                    <a:pt x="235137" y="86935"/>
                  </a:lnTo>
                  <a:lnTo>
                    <a:pt x="340293" y="86935"/>
                  </a:lnTo>
                  <a:lnTo>
                    <a:pt x="340293" y="113325"/>
                  </a:lnTo>
                  <a:lnTo>
                    <a:pt x="332685" y="120934"/>
                  </a:lnTo>
                  <a:close/>
                </a:path>
                <a:path w="541654" h="542289">
                  <a:moveTo>
                    <a:pt x="454594" y="507904"/>
                  </a:moveTo>
                  <a:lnTo>
                    <a:pt x="420622" y="507904"/>
                  </a:lnTo>
                  <a:lnTo>
                    <a:pt x="420622" y="428578"/>
                  </a:lnTo>
                  <a:lnTo>
                    <a:pt x="428231" y="420969"/>
                  </a:lnTo>
                  <a:lnTo>
                    <a:pt x="507487" y="420969"/>
                  </a:lnTo>
                  <a:lnTo>
                    <a:pt x="507487" y="340569"/>
                  </a:lnTo>
                  <a:lnTo>
                    <a:pt x="428231" y="340569"/>
                  </a:lnTo>
                  <a:lnTo>
                    <a:pt x="420622" y="332960"/>
                  </a:lnTo>
                  <a:lnTo>
                    <a:pt x="420622" y="208937"/>
                  </a:lnTo>
                  <a:lnTo>
                    <a:pt x="428231" y="201328"/>
                  </a:lnTo>
                  <a:lnTo>
                    <a:pt x="507487" y="201328"/>
                  </a:lnTo>
                  <a:lnTo>
                    <a:pt x="507487" y="120934"/>
                  </a:lnTo>
                  <a:lnTo>
                    <a:pt x="428231" y="120934"/>
                  </a:lnTo>
                  <a:lnTo>
                    <a:pt x="420622" y="113325"/>
                  </a:lnTo>
                  <a:lnTo>
                    <a:pt x="420622" y="33999"/>
                  </a:lnTo>
                  <a:lnTo>
                    <a:pt x="454594" y="33999"/>
                  </a:lnTo>
                  <a:lnTo>
                    <a:pt x="454594" y="86935"/>
                  </a:lnTo>
                  <a:lnTo>
                    <a:pt x="533851" y="86935"/>
                  </a:lnTo>
                  <a:lnTo>
                    <a:pt x="541459" y="94544"/>
                  </a:lnTo>
                  <a:lnTo>
                    <a:pt x="541459" y="227719"/>
                  </a:lnTo>
                  <a:lnTo>
                    <a:pt x="533851" y="235328"/>
                  </a:lnTo>
                  <a:lnTo>
                    <a:pt x="454594" y="235328"/>
                  </a:lnTo>
                  <a:lnTo>
                    <a:pt x="454594" y="306570"/>
                  </a:lnTo>
                  <a:lnTo>
                    <a:pt x="533851" y="306570"/>
                  </a:lnTo>
                  <a:lnTo>
                    <a:pt x="541459" y="314178"/>
                  </a:lnTo>
                  <a:lnTo>
                    <a:pt x="541459" y="447359"/>
                  </a:lnTo>
                  <a:lnTo>
                    <a:pt x="533851" y="454968"/>
                  </a:lnTo>
                  <a:lnTo>
                    <a:pt x="454594" y="454968"/>
                  </a:lnTo>
                  <a:lnTo>
                    <a:pt x="454594" y="507904"/>
                  </a:lnTo>
                  <a:close/>
                </a:path>
                <a:path w="541654" h="542289">
                  <a:moveTo>
                    <a:pt x="332685" y="340569"/>
                  </a:moveTo>
                  <a:lnTo>
                    <a:pt x="208774" y="340569"/>
                  </a:lnTo>
                  <a:lnTo>
                    <a:pt x="201166" y="332960"/>
                  </a:lnTo>
                  <a:lnTo>
                    <a:pt x="201166" y="208937"/>
                  </a:lnTo>
                  <a:lnTo>
                    <a:pt x="208774" y="201328"/>
                  </a:lnTo>
                  <a:lnTo>
                    <a:pt x="332685" y="201328"/>
                  </a:lnTo>
                  <a:lnTo>
                    <a:pt x="340293" y="208937"/>
                  </a:lnTo>
                  <a:lnTo>
                    <a:pt x="340293" y="235328"/>
                  </a:lnTo>
                  <a:lnTo>
                    <a:pt x="235137" y="235328"/>
                  </a:lnTo>
                  <a:lnTo>
                    <a:pt x="235137" y="306570"/>
                  </a:lnTo>
                  <a:lnTo>
                    <a:pt x="340293" y="306570"/>
                  </a:lnTo>
                  <a:lnTo>
                    <a:pt x="340293" y="332960"/>
                  </a:lnTo>
                  <a:lnTo>
                    <a:pt x="332685" y="340569"/>
                  </a:lnTo>
                  <a:close/>
                </a:path>
                <a:path w="541654" h="542289">
                  <a:moveTo>
                    <a:pt x="340293" y="306570"/>
                  </a:moveTo>
                  <a:lnTo>
                    <a:pt x="306321" y="306570"/>
                  </a:lnTo>
                  <a:lnTo>
                    <a:pt x="306321" y="235328"/>
                  </a:lnTo>
                  <a:lnTo>
                    <a:pt x="340293" y="235328"/>
                  </a:lnTo>
                  <a:lnTo>
                    <a:pt x="340293" y="306570"/>
                  </a:lnTo>
                  <a:close/>
                </a:path>
                <a:path w="541654" h="542289">
                  <a:moveTo>
                    <a:pt x="235137" y="507904"/>
                  </a:moveTo>
                  <a:lnTo>
                    <a:pt x="201166" y="507904"/>
                  </a:lnTo>
                  <a:lnTo>
                    <a:pt x="201166" y="428578"/>
                  </a:lnTo>
                  <a:lnTo>
                    <a:pt x="208774" y="420969"/>
                  </a:lnTo>
                  <a:lnTo>
                    <a:pt x="332685" y="420969"/>
                  </a:lnTo>
                  <a:lnTo>
                    <a:pt x="340293" y="428578"/>
                  </a:lnTo>
                  <a:lnTo>
                    <a:pt x="340293" y="454968"/>
                  </a:lnTo>
                  <a:lnTo>
                    <a:pt x="235137" y="454968"/>
                  </a:lnTo>
                  <a:lnTo>
                    <a:pt x="235137" y="507904"/>
                  </a:lnTo>
                  <a:close/>
                </a:path>
                <a:path w="541654" h="542289">
                  <a:moveTo>
                    <a:pt x="446986" y="541903"/>
                  </a:moveTo>
                  <a:lnTo>
                    <a:pt x="313930" y="541903"/>
                  </a:lnTo>
                  <a:lnTo>
                    <a:pt x="306321" y="534295"/>
                  </a:lnTo>
                  <a:lnTo>
                    <a:pt x="306321" y="454968"/>
                  </a:lnTo>
                  <a:lnTo>
                    <a:pt x="340293" y="454968"/>
                  </a:lnTo>
                  <a:lnTo>
                    <a:pt x="340293" y="507904"/>
                  </a:lnTo>
                  <a:lnTo>
                    <a:pt x="454594" y="507904"/>
                  </a:lnTo>
                  <a:lnTo>
                    <a:pt x="454594" y="534295"/>
                  </a:lnTo>
                  <a:lnTo>
                    <a:pt x="446986" y="541903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509022" y="4068463"/>
              <a:ext cx="397510" cy="474345"/>
            </a:xfrm>
            <a:custGeom>
              <a:avLst/>
              <a:gdLst/>
              <a:ahLst/>
              <a:cxnLst/>
              <a:rect l="l" t="t" r="r" b="b"/>
              <a:pathLst>
                <a:path w="397509" h="474345">
                  <a:moveTo>
                    <a:pt x="205235" y="473733"/>
                  </a:moveTo>
                  <a:lnTo>
                    <a:pt x="147620" y="468359"/>
                  </a:lnTo>
                  <a:lnTo>
                    <a:pt x="99177" y="453243"/>
                  </a:lnTo>
                  <a:lnTo>
                    <a:pt x="59017" y="429897"/>
                  </a:lnTo>
                  <a:lnTo>
                    <a:pt x="26254" y="399830"/>
                  </a:lnTo>
                  <a:lnTo>
                    <a:pt x="0" y="364552"/>
                  </a:lnTo>
                  <a:lnTo>
                    <a:pt x="91221" y="307798"/>
                  </a:lnTo>
                  <a:lnTo>
                    <a:pt x="114668" y="337071"/>
                  </a:lnTo>
                  <a:lnTo>
                    <a:pt x="143373" y="358767"/>
                  </a:lnTo>
                  <a:lnTo>
                    <a:pt x="175894" y="372251"/>
                  </a:lnTo>
                  <a:lnTo>
                    <a:pt x="210786" y="376887"/>
                  </a:lnTo>
                  <a:lnTo>
                    <a:pt x="236954" y="374709"/>
                  </a:lnTo>
                  <a:lnTo>
                    <a:pt x="257863" y="367789"/>
                  </a:lnTo>
                  <a:lnTo>
                    <a:pt x="271722" y="355549"/>
                  </a:lnTo>
                  <a:lnTo>
                    <a:pt x="276740" y="337409"/>
                  </a:lnTo>
                  <a:lnTo>
                    <a:pt x="270354" y="318740"/>
                  </a:lnTo>
                  <a:lnTo>
                    <a:pt x="252931" y="305101"/>
                  </a:lnTo>
                  <a:lnTo>
                    <a:pt x="227073" y="294817"/>
                  </a:lnTo>
                  <a:lnTo>
                    <a:pt x="195382" y="286211"/>
                  </a:lnTo>
                  <a:lnTo>
                    <a:pt x="156612" y="276260"/>
                  </a:lnTo>
                  <a:lnTo>
                    <a:pt x="117175" y="263960"/>
                  </a:lnTo>
                  <a:lnTo>
                    <a:pt x="80511" y="246965"/>
                  </a:lnTo>
                  <a:lnTo>
                    <a:pt x="50063" y="222928"/>
                  </a:lnTo>
                  <a:lnTo>
                    <a:pt x="29270" y="189501"/>
                  </a:lnTo>
                  <a:lnTo>
                    <a:pt x="21575" y="144336"/>
                  </a:lnTo>
                  <a:lnTo>
                    <a:pt x="27258" y="101303"/>
                  </a:lnTo>
                  <a:lnTo>
                    <a:pt x="43624" y="65518"/>
                  </a:lnTo>
                  <a:lnTo>
                    <a:pt x="69646" y="37239"/>
                  </a:lnTo>
                  <a:lnTo>
                    <a:pt x="104298" y="16721"/>
                  </a:lnTo>
                  <a:lnTo>
                    <a:pt x="146552" y="4223"/>
                  </a:lnTo>
                  <a:lnTo>
                    <a:pt x="195382" y="0"/>
                  </a:lnTo>
                  <a:lnTo>
                    <a:pt x="260943" y="7729"/>
                  </a:lnTo>
                  <a:lnTo>
                    <a:pt x="313562" y="28065"/>
                  </a:lnTo>
                  <a:lnTo>
                    <a:pt x="354855" y="56729"/>
                  </a:lnTo>
                  <a:lnTo>
                    <a:pt x="386440" y="89442"/>
                  </a:lnTo>
                  <a:lnTo>
                    <a:pt x="303855" y="157291"/>
                  </a:lnTo>
                  <a:lnTo>
                    <a:pt x="281696" y="135317"/>
                  </a:lnTo>
                  <a:lnTo>
                    <a:pt x="254625" y="117042"/>
                  </a:lnTo>
                  <a:lnTo>
                    <a:pt x="224896" y="104550"/>
                  </a:lnTo>
                  <a:lnTo>
                    <a:pt x="194762" y="99923"/>
                  </a:lnTo>
                  <a:lnTo>
                    <a:pt x="171659" y="102091"/>
                  </a:lnTo>
                  <a:lnTo>
                    <a:pt x="155086" y="108482"/>
                  </a:lnTo>
                  <a:lnTo>
                    <a:pt x="145100" y="118921"/>
                  </a:lnTo>
                  <a:lnTo>
                    <a:pt x="141759" y="133236"/>
                  </a:lnTo>
                  <a:lnTo>
                    <a:pt x="148047" y="152618"/>
                  </a:lnTo>
                  <a:lnTo>
                    <a:pt x="165254" y="166622"/>
                  </a:lnTo>
                  <a:lnTo>
                    <a:pt x="190899" y="177041"/>
                  </a:lnTo>
                  <a:lnTo>
                    <a:pt x="222498" y="185668"/>
                  </a:lnTo>
                  <a:lnTo>
                    <a:pt x="261313" y="195368"/>
                  </a:lnTo>
                  <a:lnTo>
                    <a:pt x="300865" y="207964"/>
                  </a:lnTo>
                  <a:lnTo>
                    <a:pt x="337678" y="225530"/>
                  </a:lnTo>
                  <a:lnTo>
                    <a:pt x="368275" y="250137"/>
                  </a:lnTo>
                  <a:lnTo>
                    <a:pt x="389182" y="283860"/>
                  </a:lnTo>
                  <a:lnTo>
                    <a:pt x="396924" y="328771"/>
                  </a:lnTo>
                  <a:lnTo>
                    <a:pt x="392484" y="364784"/>
                  </a:lnTo>
                  <a:lnTo>
                    <a:pt x="378456" y="398705"/>
                  </a:lnTo>
                  <a:lnTo>
                    <a:pt x="353779" y="428549"/>
                  </a:lnTo>
                  <a:lnTo>
                    <a:pt x="317391" y="452326"/>
                  </a:lnTo>
                  <a:lnTo>
                    <a:pt x="268230" y="468050"/>
                  </a:lnTo>
                  <a:lnTo>
                    <a:pt x="205235" y="473733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491461" y="4051463"/>
              <a:ext cx="431800" cy="508000"/>
            </a:xfrm>
            <a:custGeom>
              <a:avLst/>
              <a:gdLst/>
              <a:ahLst/>
              <a:cxnLst/>
              <a:rect l="l" t="t" r="r" b="b"/>
              <a:pathLst>
                <a:path w="431800" h="508000">
                  <a:moveTo>
                    <a:pt x="305032" y="376887"/>
                  </a:moveTo>
                  <a:lnTo>
                    <a:pt x="228347" y="376887"/>
                  </a:lnTo>
                  <a:lnTo>
                    <a:pt x="243715" y="376125"/>
                  </a:lnTo>
                  <a:lnTo>
                    <a:pt x="259690" y="372981"/>
                  </a:lnTo>
                  <a:lnTo>
                    <a:pt x="272236" y="366171"/>
                  </a:lnTo>
                  <a:lnTo>
                    <a:pt x="277315" y="354409"/>
                  </a:lnTo>
                  <a:lnTo>
                    <a:pt x="272717" y="344209"/>
                  </a:lnTo>
                  <a:lnTo>
                    <a:pt x="259350" y="335488"/>
                  </a:lnTo>
                  <a:lnTo>
                    <a:pt x="237855" y="327554"/>
                  </a:lnTo>
                  <a:lnTo>
                    <a:pt x="208873" y="319718"/>
                  </a:lnTo>
                  <a:lnTo>
                    <a:pt x="196609" y="316608"/>
                  </a:lnTo>
                  <a:lnTo>
                    <a:pt x="158121" y="306398"/>
                  </a:lnTo>
                  <a:lnTo>
                    <a:pt x="118656" y="292850"/>
                  </a:lnTo>
                  <a:lnTo>
                    <a:pt x="81769" y="273766"/>
                  </a:lnTo>
                  <a:lnTo>
                    <a:pt x="51018" y="246950"/>
                  </a:lnTo>
                  <a:lnTo>
                    <a:pt x="29960" y="210205"/>
                  </a:lnTo>
                  <a:lnTo>
                    <a:pt x="22150" y="161336"/>
                  </a:lnTo>
                  <a:lnTo>
                    <a:pt x="28021" y="115527"/>
                  </a:lnTo>
                  <a:lnTo>
                    <a:pt x="28110" y="114832"/>
                  </a:lnTo>
                  <a:lnTo>
                    <a:pt x="45462" y="75280"/>
                  </a:lnTo>
                  <a:lnTo>
                    <a:pt x="73414" y="43350"/>
                  </a:lnTo>
                  <a:lnTo>
                    <a:pt x="111174" y="19713"/>
                  </a:lnTo>
                  <a:lnTo>
                    <a:pt x="157947" y="5040"/>
                  </a:lnTo>
                  <a:lnTo>
                    <a:pt x="212943" y="0"/>
                  </a:lnTo>
                  <a:lnTo>
                    <a:pt x="261264" y="3855"/>
                  </a:lnTo>
                  <a:lnTo>
                    <a:pt x="305937" y="15393"/>
                  </a:lnTo>
                  <a:lnTo>
                    <a:pt x="345650" y="33999"/>
                  </a:lnTo>
                  <a:lnTo>
                    <a:pt x="212943" y="33999"/>
                  </a:lnTo>
                  <a:lnTo>
                    <a:pt x="158925" y="39587"/>
                  </a:lnTo>
                  <a:lnTo>
                    <a:pt x="115319" y="55858"/>
                  </a:lnTo>
                  <a:lnTo>
                    <a:pt x="83041" y="82067"/>
                  </a:lnTo>
                  <a:lnTo>
                    <a:pt x="63004" y="117474"/>
                  </a:lnTo>
                  <a:lnTo>
                    <a:pt x="56154" y="161128"/>
                  </a:lnTo>
                  <a:lnTo>
                    <a:pt x="56121" y="161336"/>
                  </a:lnTo>
                  <a:lnTo>
                    <a:pt x="63231" y="202185"/>
                  </a:lnTo>
                  <a:lnTo>
                    <a:pt x="114897" y="253783"/>
                  </a:lnTo>
                  <a:lnTo>
                    <a:pt x="155976" y="270050"/>
                  </a:lnTo>
                  <a:lnTo>
                    <a:pt x="204903" y="283638"/>
                  </a:lnTo>
                  <a:lnTo>
                    <a:pt x="217156" y="286742"/>
                  </a:lnTo>
                  <a:lnTo>
                    <a:pt x="249387" y="295385"/>
                  </a:lnTo>
                  <a:lnTo>
                    <a:pt x="279918" y="307782"/>
                  </a:lnTo>
                  <a:lnTo>
                    <a:pt x="302465" y="326539"/>
                  </a:lnTo>
                  <a:lnTo>
                    <a:pt x="311286" y="354409"/>
                  </a:lnTo>
                  <a:lnTo>
                    <a:pt x="308854" y="370398"/>
                  </a:lnTo>
                  <a:lnTo>
                    <a:pt x="305032" y="376887"/>
                  </a:lnTo>
                  <a:close/>
                </a:path>
                <a:path w="431800" h="508000">
                  <a:moveTo>
                    <a:pt x="376576" y="150966"/>
                  </a:moveTo>
                  <a:lnTo>
                    <a:pt x="323042" y="150966"/>
                  </a:lnTo>
                  <a:lnTo>
                    <a:pt x="379695" y="104410"/>
                  </a:lnTo>
                  <a:lnTo>
                    <a:pt x="344631" y="73436"/>
                  </a:lnTo>
                  <a:lnTo>
                    <a:pt x="305314" y="51452"/>
                  </a:lnTo>
                  <a:lnTo>
                    <a:pt x="261499" y="38343"/>
                  </a:lnTo>
                  <a:lnTo>
                    <a:pt x="212943" y="33999"/>
                  </a:lnTo>
                  <a:lnTo>
                    <a:pt x="345650" y="33999"/>
                  </a:lnTo>
                  <a:lnTo>
                    <a:pt x="383967" y="61342"/>
                  </a:lnTo>
                  <a:lnTo>
                    <a:pt x="417139" y="95667"/>
                  </a:lnTo>
                  <a:lnTo>
                    <a:pt x="420904" y="108115"/>
                  </a:lnTo>
                  <a:lnTo>
                    <a:pt x="419042" y="114354"/>
                  </a:lnTo>
                  <a:lnTo>
                    <a:pt x="414783" y="119578"/>
                  </a:lnTo>
                  <a:lnTo>
                    <a:pt x="376576" y="150966"/>
                  </a:lnTo>
                  <a:close/>
                </a:path>
                <a:path w="431800" h="508000">
                  <a:moveTo>
                    <a:pt x="360144" y="473733"/>
                  </a:moveTo>
                  <a:lnTo>
                    <a:pt x="222796" y="473733"/>
                  </a:lnTo>
                  <a:lnTo>
                    <a:pt x="282971" y="468117"/>
                  </a:lnTo>
                  <a:lnTo>
                    <a:pt x="331549" y="451767"/>
                  </a:lnTo>
                  <a:lnTo>
                    <a:pt x="367508" y="425429"/>
                  </a:lnTo>
                  <a:lnTo>
                    <a:pt x="389832" y="389848"/>
                  </a:lnTo>
                  <a:lnTo>
                    <a:pt x="397499" y="345771"/>
                  </a:lnTo>
                  <a:lnTo>
                    <a:pt x="389611" y="303475"/>
                  </a:lnTo>
                  <a:lnTo>
                    <a:pt x="367475" y="272465"/>
                  </a:lnTo>
                  <a:lnTo>
                    <a:pt x="333383" y="250003"/>
                  </a:lnTo>
                  <a:lnTo>
                    <a:pt x="289627" y="233352"/>
                  </a:lnTo>
                  <a:lnTo>
                    <a:pt x="238499" y="219773"/>
                  </a:lnTo>
                  <a:lnTo>
                    <a:pt x="236099" y="219197"/>
                  </a:lnTo>
                  <a:lnTo>
                    <a:pt x="203800" y="210511"/>
                  </a:lnTo>
                  <a:lnTo>
                    <a:pt x="173529" y="198028"/>
                  </a:lnTo>
                  <a:lnTo>
                    <a:pt x="151102" y="178889"/>
                  </a:lnTo>
                  <a:lnTo>
                    <a:pt x="142334" y="150235"/>
                  </a:lnTo>
                  <a:lnTo>
                    <a:pt x="144387" y="135991"/>
                  </a:lnTo>
                  <a:lnTo>
                    <a:pt x="153545" y="119578"/>
                  </a:lnTo>
                  <a:lnTo>
                    <a:pt x="153641" y="119405"/>
                  </a:lnTo>
                  <a:lnTo>
                    <a:pt x="174739" y="105656"/>
                  </a:lnTo>
                  <a:lnTo>
                    <a:pt x="212323" y="99922"/>
                  </a:lnTo>
                  <a:lnTo>
                    <a:pt x="243402" y="104179"/>
                  </a:lnTo>
                  <a:lnTo>
                    <a:pt x="273206" y="115527"/>
                  </a:lnTo>
                  <a:lnTo>
                    <a:pt x="300249" y="131834"/>
                  </a:lnTo>
                  <a:lnTo>
                    <a:pt x="302737" y="133922"/>
                  </a:lnTo>
                  <a:lnTo>
                    <a:pt x="212323" y="133922"/>
                  </a:lnTo>
                  <a:lnTo>
                    <a:pt x="196614" y="134949"/>
                  </a:lnTo>
                  <a:lnTo>
                    <a:pt x="185353" y="138020"/>
                  </a:lnTo>
                  <a:lnTo>
                    <a:pt x="178573" y="143120"/>
                  </a:lnTo>
                  <a:lnTo>
                    <a:pt x="176306" y="150235"/>
                  </a:lnTo>
                  <a:lnTo>
                    <a:pt x="180717" y="161128"/>
                  </a:lnTo>
                  <a:lnTo>
                    <a:pt x="193720" y="170178"/>
                  </a:lnTo>
                  <a:lnTo>
                    <a:pt x="214972" y="178238"/>
                  </a:lnTo>
                  <a:lnTo>
                    <a:pt x="244128" y="186161"/>
                  </a:lnTo>
                  <a:lnTo>
                    <a:pt x="246406" y="186708"/>
                  </a:lnTo>
                  <a:lnTo>
                    <a:pt x="285703" y="196658"/>
                  </a:lnTo>
                  <a:lnTo>
                    <a:pt x="326832" y="210205"/>
                  </a:lnTo>
                  <a:lnTo>
                    <a:pt x="366574" y="229847"/>
                  </a:lnTo>
                  <a:lnTo>
                    <a:pt x="399867" y="257476"/>
                  </a:lnTo>
                  <a:lnTo>
                    <a:pt x="422880" y="295385"/>
                  </a:lnTo>
                  <a:lnTo>
                    <a:pt x="431471" y="345771"/>
                  </a:lnTo>
                  <a:lnTo>
                    <a:pt x="427986" y="379396"/>
                  </a:lnTo>
                  <a:lnTo>
                    <a:pt x="417015" y="412120"/>
                  </a:lnTo>
                  <a:lnTo>
                    <a:pt x="397784" y="442388"/>
                  </a:lnTo>
                  <a:lnTo>
                    <a:pt x="369521" y="468640"/>
                  </a:lnTo>
                  <a:lnTo>
                    <a:pt x="360144" y="473733"/>
                  </a:lnTo>
                  <a:close/>
                </a:path>
                <a:path w="431800" h="508000">
                  <a:moveTo>
                    <a:pt x="324291" y="191650"/>
                  </a:moveTo>
                  <a:lnTo>
                    <a:pt x="315268" y="190765"/>
                  </a:lnTo>
                  <a:lnTo>
                    <a:pt x="311143" y="188557"/>
                  </a:lnTo>
                  <a:lnTo>
                    <a:pt x="308278" y="185070"/>
                  </a:lnTo>
                  <a:lnTo>
                    <a:pt x="287444" y="164575"/>
                  </a:lnTo>
                  <a:lnTo>
                    <a:pt x="262938" y="148382"/>
                  </a:lnTo>
                  <a:lnTo>
                    <a:pt x="237114" y="137746"/>
                  </a:lnTo>
                  <a:lnTo>
                    <a:pt x="212323" y="133922"/>
                  </a:lnTo>
                  <a:lnTo>
                    <a:pt x="302737" y="133922"/>
                  </a:lnTo>
                  <a:lnTo>
                    <a:pt x="323042" y="150966"/>
                  </a:lnTo>
                  <a:lnTo>
                    <a:pt x="376576" y="150966"/>
                  </a:lnTo>
                  <a:lnTo>
                    <a:pt x="328715" y="190283"/>
                  </a:lnTo>
                  <a:lnTo>
                    <a:pt x="324291" y="191650"/>
                  </a:lnTo>
                  <a:close/>
                </a:path>
                <a:path w="431800" h="508000">
                  <a:moveTo>
                    <a:pt x="222796" y="507732"/>
                  </a:moveTo>
                  <a:lnTo>
                    <a:pt x="167249" y="503010"/>
                  </a:lnTo>
                  <a:lnTo>
                    <a:pt x="117411" y="488878"/>
                  </a:lnTo>
                  <a:lnTo>
                    <a:pt x="73383" y="465388"/>
                  </a:lnTo>
                  <a:lnTo>
                    <a:pt x="35263" y="432595"/>
                  </a:lnTo>
                  <a:lnTo>
                    <a:pt x="3151" y="390550"/>
                  </a:lnTo>
                  <a:lnTo>
                    <a:pt x="0" y="382100"/>
                  </a:lnTo>
                  <a:lnTo>
                    <a:pt x="2034" y="373306"/>
                  </a:lnTo>
                  <a:lnTo>
                    <a:pt x="4766" y="369499"/>
                  </a:lnTo>
                  <a:lnTo>
                    <a:pt x="103640" y="307975"/>
                  </a:lnTo>
                  <a:lnTo>
                    <a:pt x="108274" y="307239"/>
                  </a:lnTo>
                  <a:lnTo>
                    <a:pt x="117043" y="309276"/>
                  </a:lnTo>
                  <a:lnTo>
                    <a:pt x="120847" y="312009"/>
                  </a:lnTo>
                  <a:lnTo>
                    <a:pt x="123225" y="315844"/>
                  </a:lnTo>
                  <a:lnTo>
                    <a:pt x="143700" y="341507"/>
                  </a:lnTo>
                  <a:lnTo>
                    <a:pt x="151925" y="347785"/>
                  </a:lnTo>
                  <a:lnTo>
                    <a:pt x="104005" y="347785"/>
                  </a:lnTo>
                  <a:lnTo>
                    <a:pt x="41447" y="386709"/>
                  </a:lnTo>
                  <a:lnTo>
                    <a:pt x="76309" y="424995"/>
                  </a:lnTo>
                  <a:lnTo>
                    <a:pt x="117976" y="452166"/>
                  </a:lnTo>
                  <a:lnTo>
                    <a:pt x="166716" y="468365"/>
                  </a:lnTo>
                  <a:lnTo>
                    <a:pt x="222796" y="473733"/>
                  </a:lnTo>
                  <a:lnTo>
                    <a:pt x="360144" y="473733"/>
                  </a:lnTo>
                  <a:lnTo>
                    <a:pt x="331451" y="489320"/>
                  </a:lnTo>
                  <a:lnTo>
                    <a:pt x="282800" y="502870"/>
                  </a:lnTo>
                  <a:lnTo>
                    <a:pt x="222796" y="507732"/>
                  </a:lnTo>
                  <a:close/>
                </a:path>
                <a:path w="431800" h="508000">
                  <a:moveTo>
                    <a:pt x="228347" y="410886"/>
                  </a:moveTo>
                  <a:lnTo>
                    <a:pt x="192713" y="406623"/>
                  </a:lnTo>
                  <a:lnTo>
                    <a:pt x="159371" y="394260"/>
                  </a:lnTo>
                  <a:lnTo>
                    <a:pt x="129432" y="374435"/>
                  </a:lnTo>
                  <a:lnTo>
                    <a:pt x="104005" y="347785"/>
                  </a:lnTo>
                  <a:lnTo>
                    <a:pt x="151925" y="347785"/>
                  </a:lnTo>
                  <a:lnTo>
                    <a:pt x="168844" y="360699"/>
                  </a:lnTo>
                  <a:lnTo>
                    <a:pt x="197460" y="372724"/>
                  </a:lnTo>
                  <a:lnTo>
                    <a:pt x="228347" y="376887"/>
                  </a:lnTo>
                  <a:lnTo>
                    <a:pt x="305032" y="376887"/>
                  </a:lnTo>
                  <a:lnTo>
                    <a:pt x="297888" y="389016"/>
                  </a:lnTo>
                  <a:lnTo>
                    <a:pt x="272886" y="404450"/>
                  </a:lnTo>
                  <a:lnTo>
                    <a:pt x="228347" y="410886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917027" y="4075247"/>
              <a:ext cx="438150" cy="458470"/>
            </a:xfrm>
            <a:custGeom>
              <a:avLst/>
              <a:gdLst/>
              <a:ahLst/>
              <a:cxnLst/>
              <a:rect l="l" t="t" r="r" b="b"/>
              <a:pathLst>
                <a:path w="438150" h="458470">
                  <a:moveTo>
                    <a:pt x="112177" y="458311"/>
                  </a:moveTo>
                  <a:lnTo>
                    <a:pt x="0" y="458311"/>
                  </a:lnTo>
                  <a:lnTo>
                    <a:pt x="161488" y="0"/>
                  </a:lnTo>
                  <a:lnTo>
                    <a:pt x="276121" y="0"/>
                  </a:lnTo>
                  <a:lnTo>
                    <a:pt x="332196" y="159145"/>
                  </a:lnTo>
                  <a:lnTo>
                    <a:pt x="214491" y="159145"/>
                  </a:lnTo>
                  <a:lnTo>
                    <a:pt x="170733" y="285597"/>
                  </a:lnTo>
                  <a:lnTo>
                    <a:pt x="376752" y="285597"/>
                  </a:lnTo>
                  <a:lnTo>
                    <a:pt x="407614" y="373185"/>
                  </a:lnTo>
                  <a:lnTo>
                    <a:pt x="141759" y="373185"/>
                  </a:lnTo>
                  <a:lnTo>
                    <a:pt x="112177" y="458311"/>
                  </a:lnTo>
                  <a:close/>
                </a:path>
                <a:path w="438150" h="458470">
                  <a:moveTo>
                    <a:pt x="376752" y="285597"/>
                  </a:moveTo>
                  <a:lnTo>
                    <a:pt x="257631" y="285597"/>
                  </a:lnTo>
                  <a:lnTo>
                    <a:pt x="215719" y="159145"/>
                  </a:lnTo>
                  <a:lnTo>
                    <a:pt x="332196" y="159145"/>
                  </a:lnTo>
                  <a:lnTo>
                    <a:pt x="376752" y="285597"/>
                  </a:lnTo>
                  <a:close/>
                </a:path>
                <a:path w="438150" h="458470">
                  <a:moveTo>
                    <a:pt x="437609" y="458311"/>
                  </a:moveTo>
                  <a:lnTo>
                    <a:pt x="313100" y="458311"/>
                  </a:lnTo>
                  <a:lnTo>
                    <a:pt x="285365" y="373185"/>
                  </a:lnTo>
                  <a:lnTo>
                    <a:pt x="407614" y="373185"/>
                  </a:lnTo>
                  <a:lnTo>
                    <a:pt x="437609" y="458311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899179" y="4058247"/>
              <a:ext cx="473709" cy="492759"/>
            </a:xfrm>
            <a:custGeom>
              <a:avLst/>
              <a:gdLst/>
              <a:ahLst/>
              <a:cxnLst/>
              <a:rect l="l" t="t" r="r" b="b"/>
              <a:pathLst>
                <a:path w="473709" h="492760">
                  <a:moveTo>
                    <a:pt x="137258" y="492310"/>
                  </a:moveTo>
                  <a:lnTo>
                    <a:pt x="12341" y="492310"/>
                  </a:lnTo>
                  <a:lnTo>
                    <a:pt x="7166" y="489632"/>
                  </a:lnTo>
                  <a:lnTo>
                    <a:pt x="796" y="480628"/>
                  </a:lnTo>
                  <a:lnTo>
                    <a:pt x="0" y="474856"/>
                  </a:lnTo>
                  <a:lnTo>
                    <a:pt x="165712" y="4548"/>
                  </a:lnTo>
                  <a:lnTo>
                    <a:pt x="172137" y="0"/>
                  </a:lnTo>
                  <a:lnTo>
                    <a:pt x="301168" y="0"/>
                  </a:lnTo>
                  <a:lnTo>
                    <a:pt x="307593" y="4548"/>
                  </a:lnTo>
                  <a:lnTo>
                    <a:pt x="317970" y="33999"/>
                  </a:lnTo>
                  <a:lnTo>
                    <a:pt x="191357" y="33999"/>
                  </a:lnTo>
                  <a:lnTo>
                    <a:pt x="41845" y="458311"/>
                  </a:lnTo>
                  <a:lnTo>
                    <a:pt x="153917" y="458311"/>
                  </a:lnTo>
                  <a:lnTo>
                    <a:pt x="143746" y="487579"/>
                  </a:lnTo>
                  <a:lnTo>
                    <a:pt x="143694" y="487728"/>
                  </a:lnTo>
                  <a:lnTo>
                    <a:pt x="137258" y="492310"/>
                  </a:lnTo>
                  <a:close/>
                </a:path>
                <a:path w="473709" h="492760">
                  <a:moveTo>
                    <a:pt x="467476" y="458311"/>
                  </a:moveTo>
                  <a:lnTo>
                    <a:pt x="431460" y="458311"/>
                  </a:lnTo>
                  <a:lnTo>
                    <a:pt x="281948" y="33999"/>
                  </a:lnTo>
                  <a:lnTo>
                    <a:pt x="317970" y="33999"/>
                  </a:lnTo>
                  <a:lnTo>
                    <a:pt x="467476" y="458311"/>
                  </a:lnTo>
                  <a:close/>
                </a:path>
                <a:path w="473709" h="492760">
                  <a:moveTo>
                    <a:pt x="280931" y="319596"/>
                  </a:moveTo>
                  <a:lnTo>
                    <a:pt x="183085" y="319596"/>
                  </a:lnTo>
                  <a:lnTo>
                    <a:pt x="177932" y="316934"/>
                  </a:lnTo>
                  <a:lnTo>
                    <a:pt x="171664" y="308119"/>
                  </a:lnTo>
                  <a:lnTo>
                    <a:pt x="171562" y="307975"/>
                  </a:lnTo>
                  <a:lnTo>
                    <a:pt x="170761" y="302425"/>
                  </a:lnTo>
                  <a:lnTo>
                    <a:pt x="170733" y="302231"/>
                  </a:lnTo>
                  <a:lnTo>
                    <a:pt x="218660" y="163738"/>
                  </a:lnTo>
                  <a:lnTo>
                    <a:pt x="225096" y="159145"/>
                  </a:lnTo>
                  <a:lnTo>
                    <a:pt x="240888" y="159145"/>
                  </a:lnTo>
                  <a:lnTo>
                    <a:pt x="247242" y="163738"/>
                  </a:lnTo>
                  <a:lnTo>
                    <a:pt x="268409" y="227282"/>
                  </a:lnTo>
                  <a:lnTo>
                    <a:pt x="232616" y="227282"/>
                  </a:lnTo>
                  <a:lnTo>
                    <a:pt x="212434" y="285596"/>
                  </a:lnTo>
                  <a:lnTo>
                    <a:pt x="287739" y="285596"/>
                  </a:lnTo>
                  <a:lnTo>
                    <a:pt x="293252" y="302231"/>
                  </a:lnTo>
                  <a:lnTo>
                    <a:pt x="293317" y="302425"/>
                  </a:lnTo>
                  <a:lnTo>
                    <a:pt x="292465" y="307975"/>
                  </a:lnTo>
                  <a:lnTo>
                    <a:pt x="292443" y="308119"/>
                  </a:lnTo>
                  <a:lnTo>
                    <a:pt x="286090" y="316934"/>
                  </a:lnTo>
                  <a:lnTo>
                    <a:pt x="280931" y="319596"/>
                  </a:lnTo>
                  <a:close/>
                </a:path>
                <a:path w="473709" h="492760">
                  <a:moveTo>
                    <a:pt x="287739" y="285596"/>
                  </a:moveTo>
                  <a:lnTo>
                    <a:pt x="251947" y="285596"/>
                  </a:lnTo>
                  <a:lnTo>
                    <a:pt x="232616" y="227282"/>
                  </a:lnTo>
                  <a:lnTo>
                    <a:pt x="268409" y="227282"/>
                  </a:lnTo>
                  <a:lnTo>
                    <a:pt x="287739" y="285596"/>
                  </a:lnTo>
                  <a:close/>
                </a:path>
                <a:path w="473709" h="492760">
                  <a:moveTo>
                    <a:pt x="153917" y="458311"/>
                  </a:moveTo>
                  <a:lnTo>
                    <a:pt x="117950" y="458311"/>
                  </a:lnTo>
                  <a:lnTo>
                    <a:pt x="145887" y="377916"/>
                  </a:lnTo>
                  <a:lnTo>
                    <a:pt x="145939" y="377767"/>
                  </a:lnTo>
                  <a:lnTo>
                    <a:pt x="152375" y="373185"/>
                  </a:lnTo>
                  <a:lnTo>
                    <a:pt x="310568" y="373185"/>
                  </a:lnTo>
                  <a:lnTo>
                    <a:pt x="317081" y="377916"/>
                  </a:lnTo>
                  <a:lnTo>
                    <a:pt x="326619" y="407184"/>
                  </a:lnTo>
                  <a:lnTo>
                    <a:pt x="171683" y="407184"/>
                  </a:lnTo>
                  <a:lnTo>
                    <a:pt x="153917" y="458311"/>
                  </a:lnTo>
                  <a:close/>
                </a:path>
                <a:path w="473709" h="492760">
                  <a:moveTo>
                    <a:pt x="460964" y="492310"/>
                  </a:moveTo>
                  <a:lnTo>
                    <a:pt x="323595" y="492310"/>
                  </a:lnTo>
                  <a:lnTo>
                    <a:pt x="317081" y="487579"/>
                  </a:lnTo>
                  <a:lnTo>
                    <a:pt x="290884" y="407184"/>
                  </a:lnTo>
                  <a:lnTo>
                    <a:pt x="326619" y="407184"/>
                  </a:lnTo>
                  <a:lnTo>
                    <a:pt x="343279" y="458311"/>
                  </a:lnTo>
                  <a:lnTo>
                    <a:pt x="467476" y="458311"/>
                  </a:lnTo>
                  <a:lnTo>
                    <a:pt x="473306" y="474856"/>
                  </a:lnTo>
                  <a:lnTo>
                    <a:pt x="472509" y="480628"/>
                  </a:lnTo>
                  <a:lnTo>
                    <a:pt x="466139" y="489632"/>
                  </a:lnTo>
                  <a:lnTo>
                    <a:pt x="460964" y="492310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403312" y="4076648"/>
              <a:ext cx="314960" cy="457834"/>
            </a:xfrm>
            <a:custGeom>
              <a:avLst/>
              <a:gdLst/>
              <a:ahLst/>
              <a:cxnLst/>
              <a:rect l="l" t="t" r="r" b="b"/>
              <a:pathLst>
                <a:path w="314959" h="457835">
                  <a:moveTo>
                    <a:pt x="314947" y="357009"/>
                  </a:moveTo>
                  <a:lnTo>
                    <a:pt x="123266" y="357009"/>
                  </a:lnTo>
                  <a:lnTo>
                    <a:pt x="123266" y="0"/>
                  </a:lnTo>
                  <a:lnTo>
                    <a:pt x="0" y="0"/>
                  </a:lnTo>
                  <a:lnTo>
                    <a:pt x="0" y="357009"/>
                  </a:lnTo>
                  <a:lnTo>
                    <a:pt x="0" y="457390"/>
                  </a:lnTo>
                  <a:lnTo>
                    <a:pt x="314947" y="457390"/>
                  </a:lnTo>
                  <a:lnTo>
                    <a:pt x="314947" y="357009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386330" y="4060096"/>
              <a:ext cx="349250" cy="490855"/>
            </a:xfrm>
            <a:custGeom>
              <a:avLst/>
              <a:gdLst/>
              <a:ahLst/>
              <a:cxnLst/>
              <a:rect l="l" t="t" r="r" b="b"/>
              <a:pathLst>
                <a:path w="349250" h="490854">
                  <a:moveTo>
                    <a:pt x="341310" y="490462"/>
                  </a:moveTo>
                  <a:lnTo>
                    <a:pt x="7607" y="490462"/>
                  </a:lnTo>
                  <a:lnTo>
                    <a:pt x="0" y="482853"/>
                  </a:lnTo>
                  <a:lnTo>
                    <a:pt x="0" y="7608"/>
                  </a:lnTo>
                  <a:lnTo>
                    <a:pt x="7607" y="0"/>
                  </a:lnTo>
                  <a:lnTo>
                    <a:pt x="149633" y="0"/>
                  </a:lnTo>
                  <a:lnTo>
                    <a:pt x="157241" y="7608"/>
                  </a:lnTo>
                  <a:lnTo>
                    <a:pt x="157241" y="33999"/>
                  </a:lnTo>
                  <a:lnTo>
                    <a:pt x="33971" y="33999"/>
                  </a:lnTo>
                  <a:lnTo>
                    <a:pt x="33971" y="456462"/>
                  </a:lnTo>
                  <a:lnTo>
                    <a:pt x="348919" y="456462"/>
                  </a:lnTo>
                  <a:lnTo>
                    <a:pt x="348919" y="482853"/>
                  </a:lnTo>
                  <a:lnTo>
                    <a:pt x="341310" y="490462"/>
                  </a:lnTo>
                  <a:close/>
                </a:path>
                <a:path w="349250" h="490854">
                  <a:moveTo>
                    <a:pt x="348919" y="456462"/>
                  </a:moveTo>
                  <a:lnTo>
                    <a:pt x="314947" y="456462"/>
                  </a:lnTo>
                  <a:lnTo>
                    <a:pt x="314947" y="391153"/>
                  </a:lnTo>
                  <a:lnTo>
                    <a:pt x="130877" y="391153"/>
                  </a:lnTo>
                  <a:lnTo>
                    <a:pt x="123269" y="383544"/>
                  </a:lnTo>
                  <a:lnTo>
                    <a:pt x="123269" y="33999"/>
                  </a:lnTo>
                  <a:lnTo>
                    <a:pt x="157241" y="33999"/>
                  </a:lnTo>
                  <a:lnTo>
                    <a:pt x="157241" y="357154"/>
                  </a:lnTo>
                  <a:lnTo>
                    <a:pt x="341310" y="357154"/>
                  </a:lnTo>
                  <a:lnTo>
                    <a:pt x="348919" y="364762"/>
                  </a:lnTo>
                  <a:lnTo>
                    <a:pt x="348919" y="456462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770025" y="4076648"/>
              <a:ext cx="335915" cy="457834"/>
            </a:xfrm>
            <a:custGeom>
              <a:avLst/>
              <a:gdLst/>
              <a:ahLst/>
              <a:cxnLst/>
              <a:rect l="l" t="t" r="r" b="b"/>
              <a:pathLst>
                <a:path w="335915" h="457835">
                  <a:moveTo>
                    <a:pt x="335902" y="357009"/>
                  </a:moveTo>
                  <a:lnTo>
                    <a:pt x="123266" y="357009"/>
                  </a:lnTo>
                  <a:lnTo>
                    <a:pt x="123266" y="273164"/>
                  </a:lnTo>
                  <a:lnTo>
                    <a:pt x="267487" y="273164"/>
                  </a:lnTo>
                  <a:lnTo>
                    <a:pt x="267487" y="176606"/>
                  </a:lnTo>
                  <a:lnTo>
                    <a:pt x="123266" y="176606"/>
                  </a:lnTo>
                  <a:lnTo>
                    <a:pt x="123266" y="102908"/>
                  </a:lnTo>
                  <a:lnTo>
                    <a:pt x="325412" y="102908"/>
                  </a:lnTo>
                  <a:lnTo>
                    <a:pt x="325412" y="0"/>
                  </a:lnTo>
                  <a:lnTo>
                    <a:pt x="0" y="0"/>
                  </a:lnTo>
                  <a:lnTo>
                    <a:pt x="0" y="102908"/>
                  </a:lnTo>
                  <a:lnTo>
                    <a:pt x="0" y="176606"/>
                  </a:lnTo>
                  <a:lnTo>
                    <a:pt x="0" y="273164"/>
                  </a:lnTo>
                  <a:lnTo>
                    <a:pt x="0" y="357009"/>
                  </a:lnTo>
                  <a:lnTo>
                    <a:pt x="0" y="457390"/>
                  </a:lnTo>
                  <a:lnTo>
                    <a:pt x="335902" y="457390"/>
                  </a:lnTo>
                  <a:lnTo>
                    <a:pt x="335902" y="357009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753043" y="4060096"/>
              <a:ext cx="370205" cy="490855"/>
            </a:xfrm>
            <a:custGeom>
              <a:avLst/>
              <a:gdLst/>
              <a:ahLst/>
              <a:cxnLst/>
              <a:rect l="l" t="t" r="r" b="b"/>
              <a:pathLst>
                <a:path w="370204" h="490854">
                  <a:moveTo>
                    <a:pt x="362266" y="490462"/>
                  </a:moveTo>
                  <a:lnTo>
                    <a:pt x="7608" y="490462"/>
                  </a:lnTo>
                  <a:lnTo>
                    <a:pt x="0" y="482853"/>
                  </a:lnTo>
                  <a:lnTo>
                    <a:pt x="0" y="7608"/>
                  </a:lnTo>
                  <a:lnTo>
                    <a:pt x="7608" y="0"/>
                  </a:lnTo>
                  <a:lnTo>
                    <a:pt x="351783" y="0"/>
                  </a:lnTo>
                  <a:lnTo>
                    <a:pt x="359391" y="7608"/>
                  </a:lnTo>
                  <a:lnTo>
                    <a:pt x="359391" y="33999"/>
                  </a:lnTo>
                  <a:lnTo>
                    <a:pt x="33971" y="33999"/>
                  </a:lnTo>
                  <a:lnTo>
                    <a:pt x="33971" y="456462"/>
                  </a:lnTo>
                  <a:lnTo>
                    <a:pt x="369875" y="456462"/>
                  </a:lnTo>
                  <a:lnTo>
                    <a:pt x="369875" y="482853"/>
                  </a:lnTo>
                  <a:lnTo>
                    <a:pt x="362266" y="490462"/>
                  </a:lnTo>
                  <a:close/>
                </a:path>
                <a:path w="370204" h="490854">
                  <a:moveTo>
                    <a:pt x="369875" y="456462"/>
                  </a:moveTo>
                  <a:lnTo>
                    <a:pt x="335903" y="456462"/>
                  </a:lnTo>
                  <a:lnTo>
                    <a:pt x="335903" y="391153"/>
                  </a:lnTo>
                  <a:lnTo>
                    <a:pt x="130877" y="391153"/>
                  </a:lnTo>
                  <a:lnTo>
                    <a:pt x="123269" y="383544"/>
                  </a:lnTo>
                  <a:lnTo>
                    <a:pt x="123269" y="280251"/>
                  </a:lnTo>
                  <a:lnTo>
                    <a:pt x="130877" y="272642"/>
                  </a:lnTo>
                  <a:lnTo>
                    <a:pt x="267483" y="272642"/>
                  </a:lnTo>
                  <a:lnTo>
                    <a:pt x="267483" y="210415"/>
                  </a:lnTo>
                  <a:lnTo>
                    <a:pt x="130877" y="210415"/>
                  </a:lnTo>
                  <a:lnTo>
                    <a:pt x="123269" y="202806"/>
                  </a:lnTo>
                  <a:lnTo>
                    <a:pt x="123269" y="110005"/>
                  </a:lnTo>
                  <a:lnTo>
                    <a:pt x="130877" y="102396"/>
                  </a:lnTo>
                  <a:lnTo>
                    <a:pt x="325419" y="102396"/>
                  </a:lnTo>
                  <a:lnTo>
                    <a:pt x="325419" y="33999"/>
                  </a:lnTo>
                  <a:lnTo>
                    <a:pt x="359391" y="33999"/>
                  </a:lnTo>
                  <a:lnTo>
                    <a:pt x="359391" y="128787"/>
                  </a:lnTo>
                  <a:lnTo>
                    <a:pt x="351783" y="136396"/>
                  </a:lnTo>
                  <a:lnTo>
                    <a:pt x="157241" y="136396"/>
                  </a:lnTo>
                  <a:lnTo>
                    <a:pt x="157241" y="176416"/>
                  </a:lnTo>
                  <a:lnTo>
                    <a:pt x="293847" y="176416"/>
                  </a:lnTo>
                  <a:lnTo>
                    <a:pt x="301455" y="184025"/>
                  </a:lnTo>
                  <a:lnTo>
                    <a:pt x="301455" y="299032"/>
                  </a:lnTo>
                  <a:lnTo>
                    <a:pt x="293847" y="306641"/>
                  </a:lnTo>
                  <a:lnTo>
                    <a:pt x="157241" y="306641"/>
                  </a:lnTo>
                  <a:lnTo>
                    <a:pt x="157241" y="357154"/>
                  </a:lnTo>
                  <a:lnTo>
                    <a:pt x="362266" y="357154"/>
                  </a:lnTo>
                  <a:lnTo>
                    <a:pt x="369875" y="364762"/>
                  </a:lnTo>
                  <a:lnTo>
                    <a:pt x="369875" y="456462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937942" y="4836049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70827" y="568302"/>
                  </a:moveTo>
                  <a:lnTo>
                    <a:pt x="97014" y="568302"/>
                  </a:lnTo>
                  <a:lnTo>
                    <a:pt x="59252" y="560671"/>
                  </a:lnTo>
                  <a:lnTo>
                    <a:pt x="28415" y="539864"/>
                  </a:lnTo>
                  <a:lnTo>
                    <a:pt x="7623" y="509001"/>
                  </a:lnTo>
                  <a:lnTo>
                    <a:pt x="0" y="471208"/>
                  </a:lnTo>
                  <a:lnTo>
                    <a:pt x="0" y="97093"/>
                  </a:lnTo>
                  <a:lnTo>
                    <a:pt x="7623" y="59300"/>
                  </a:lnTo>
                  <a:lnTo>
                    <a:pt x="28415" y="28438"/>
                  </a:lnTo>
                  <a:lnTo>
                    <a:pt x="59252" y="7630"/>
                  </a:lnTo>
                  <a:lnTo>
                    <a:pt x="97014" y="0"/>
                  </a:lnTo>
                  <a:lnTo>
                    <a:pt x="470827" y="0"/>
                  </a:lnTo>
                  <a:lnTo>
                    <a:pt x="508589" y="7630"/>
                  </a:lnTo>
                  <a:lnTo>
                    <a:pt x="539427" y="28438"/>
                  </a:lnTo>
                  <a:lnTo>
                    <a:pt x="560218" y="59300"/>
                  </a:lnTo>
                  <a:lnTo>
                    <a:pt x="567842" y="97093"/>
                  </a:lnTo>
                  <a:lnTo>
                    <a:pt x="567842" y="471208"/>
                  </a:lnTo>
                  <a:lnTo>
                    <a:pt x="560218" y="509001"/>
                  </a:lnTo>
                  <a:lnTo>
                    <a:pt x="539427" y="539864"/>
                  </a:lnTo>
                  <a:lnTo>
                    <a:pt x="508589" y="560671"/>
                  </a:lnTo>
                  <a:lnTo>
                    <a:pt x="470827" y="568302"/>
                  </a:lnTo>
                  <a:close/>
                </a:path>
              </a:pathLst>
            </a:custGeom>
            <a:solidFill>
              <a:srgbClr val="F5BD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920962" y="4819050"/>
              <a:ext cx="601980" cy="602615"/>
            </a:xfrm>
            <a:custGeom>
              <a:avLst/>
              <a:gdLst/>
              <a:ahLst/>
              <a:cxnLst/>
              <a:rect l="l" t="t" r="r" b="b"/>
              <a:pathLst>
                <a:path w="601979" h="602614">
                  <a:moveTo>
                    <a:pt x="488389" y="602304"/>
                  </a:moveTo>
                  <a:lnTo>
                    <a:pt x="113416" y="602304"/>
                  </a:lnTo>
                  <a:lnTo>
                    <a:pt x="69312" y="593370"/>
                  </a:lnTo>
                  <a:lnTo>
                    <a:pt x="33257" y="569019"/>
                  </a:lnTo>
                  <a:lnTo>
                    <a:pt x="8927" y="532931"/>
                  </a:lnTo>
                  <a:lnTo>
                    <a:pt x="0" y="488785"/>
                  </a:lnTo>
                  <a:lnTo>
                    <a:pt x="0" y="113508"/>
                  </a:lnTo>
                  <a:lnTo>
                    <a:pt x="8927" y="69368"/>
                  </a:lnTo>
                  <a:lnTo>
                    <a:pt x="33257" y="33284"/>
                  </a:lnTo>
                  <a:lnTo>
                    <a:pt x="69312" y="8934"/>
                  </a:lnTo>
                  <a:lnTo>
                    <a:pt x="113416" y="0"/>
                  </a:lnTo>
                  <a:lnTo>
                    <a:pt x="488389" y="0"/>
                  </a:lnTo>
                  <a:lnTo>
                    <a:pt x="532493" y="8934"/>
                  </a:lnTo>
                  <a:lnTo>
                    <a:pt x="568549" y="33284"/>
                  </a:lnTo>
                  <a:lnTo>
                    <a:pt x="569031" y="33999"/>
                  </a:lnTo>
                  <a:lnTo>
                    <a:pt x="113416" y="33999"/>
                  </a:lnTo>
                  <a:lnTo>
                    <a:pt x="82523" y="40257"/>
                  </a:lnTo>
                  <a:lnTo>
                    <a:pt x="57268" y="57314"/>
                  </a:lnTo>
                  <a:lnTo>
                    <a:pt x="40225" y="82590"/>
                  </a:lnTo>
                  <a:lnTo>
                    <a:pt x="33971" y="113508"/>
                  </a:lnTo>
                  <a:lnTo>
                    <a:pt x="33971" y="488785"/>
                  </a:lnTo>
                  <a:lnTo>
                    <a:pt x="40225" y="519709"/>
                  </a:lnTo>
                  <a:lnTo>
                    <a:pt x="57268" y="544989"/>
                  </a:lnTo>
                  <a:lnTo>
                    <a:pt x="82523" y="562046"/>
                  </a:lnTo>
                  <a:lnTo>
                    <a:pt x="113416" y="568305"/>
                  </a:lnTo>
                  <a:lnTo>
                    <a:pt x="569030" y="568305"/>
                  </a:lnTo>
                  <a:lnTo>
                    <a:pt x="568549" y="569019"/>
                  </a:lnTo>
                  <a:lnTo>
                    <a:pt x="532493" y="593370"/>
                  </a:lnTo>
                  <a:lnTo>
                    <a:pt x="488389" y="602304"/>
                  </a:lnTo>
                  <a:close/>
                </a:path>
                <a:path w="601979" h="602614">
                  <a:moveTo>
                    <a:pt x="569030" y="568305"/>
                  </a:moveTo>
                  <a:lnTo>
                    <a:pt x="488389" y="568305"/>
                  </a:lnTo>
                  <a:lnTo>
                    <a:pt x="519282" y="562046"/>
                  </a:lnTo>
                  <a:lnTo>
                    <a:pt x="544538" y="544989"/>
                  </a:lnTo>
                  <a:lnTo>
                    <a:pt x="561581" y="519709"/>
                  </a:lnTo>
                  <a:lnTo>
                    <a:pt x="567834" y="488785"/>
                  </a:lnTo>
                  <a:lnTo>
                    <a:pt x="567834" y="113508"/>
                  </a:lnTo>
                  <a:lnTo>
                    <a:pt x="561581" y="82590"/>
                  </a:lnTo>
                  <a:lnTo>
                    <a:pt x="544538" y="57314"/>
                  </a:lnTo>
                  <a:lnTo>
                    <a:pt x="519282" y="40257"/>
                  </a:lnTo>
                  <a:lnTo>
                    <a:pt x="488389" y="33999"/>
                  </a:lnTo>
                  <a:lnTo>
                    <a:pt x="569031" y="33999"/>
                  </a:lnTo>
                  <a:lnTo>
                    <a:pt x="592879" y="69368"/>
                  </a:lnTo>
                  <a:lnTo>
                    <a:pt x="601806" y="113508"/>
                  </a:lnTo>
                  <a:lnTo>
                    <a:pt x="601806" y="488785"/>
                  </a:lnTo>
                  <a:lnTo>
                    <a:pt x="592879" y="532931"/>
                  </a:lnTo>
                  <a:lnTo>
                    <a:pt x="569030" y="568305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684502" y="4836049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70827" y="568302"/>
                  </a:moveTo>
                  <a:lnTo>
                    <a:pt x="97014" y="568302"/>
                  </a:lnTo>
                  <a:lnTo>
                    <a:pt x="59252" y="560671"/>
                  </a:lnTo>
                  <a:lnTo>
                    <a:pt x="28415" y="539864"/>
                  </a:lnTo>
                  <a:lnTo>
                    <a:pt x="7623" y="509001"/>
                  </a:lnTo>
                  <a:lnTo>
                    <a:pt x="0" y="471208"/>
                  </a:lnTo>
                  <a:lnTo>
                    <a:pt x="0" y="97093"/>
                  </a:lnTo>
                  <a:lnTo>
                    <a:pt x="7623" y="59300"/>
                  </a:lnTo>
                  <a:lnTo>
                    <a:pt x="28415" y="28438"/>
                  </a:lnTo>
                  <a:lnTo>
                    <a:pt x="59252" y="7630"/>
                  </a:lnTo>
                  <a:lnTo>
                    <a:pt x="97014" y="0"/>
                  </a:lnTo>
                  <a:lnTo>
                    <a:pt x="470827" y="0"/>
                  </a:lnTo>
                  <a:lnTo>
                    <a:pt x="508589" y="7630"/>
                  </a:lnTo>
                  <a:lnTo>
                    <a:pt x="539427" y="28438"/>
                  </a:lnTo>
                  <a:lnTo>
                    <a:pt x="560218" y="59300"/>
                  </a:lnTo>
                  <a:lnTo>
                    <a:pt x="567842" y="97093"/>
                  </a:lnTo>
                  <a:lnTo>
                    <a:pt x="567842" y="471208"/>
                  </a:lnTo>
                  <a:lnTo>
                    <a:pt x="560218" y="509001"/>
                  </a:lnTo>
                  <a:lnTo>
                    <a:pt x="539427" y="539864"/>
                  </a:lnTo>
                  <a:lnTo>
                    <a:pt x="508589" y="560671"/>
                  </a:lnTo>
                  <a:lnTo>
                    <a:pt x="470827" y="568302"/>
                  </a:lnTo>
                  <a:close/>
                </a:path>
              </a:pathLst>
            </a:custGeom>
            <a:solidFill>
              <a:srgbClr val="EC8F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667513" y="4819050"/>
              <a:ext cx="601980" cy="602615"/>
            </a:xfrm>
            <a:custGeom>
              <a:avLst/>
              <a:gdLst/>
              <a:ahLst/>
              <a:cxnLst/>
              <a:rect l="l" t="t" r="r" b="b"/>
              <a:pathLst>
                <a:path w="601979" h="602614">
                  <a:moveTo>
                    <a:pt x="488389" y="602304"/>
                  </a:moveTo>
                  <a:lnTo>
                    <a:pt x="113427" y="602304"/>
                  </a:lnTo>
                  <a:lnTo>
                    <a:pt x="69317" y="593370"/>
                  </a:lnTo>
                  <a:lnTo>
                    <a:pt x="33258" y="569019"/>
                  </a:lnTo>
                  <a:lnTo>
                    <a:pt x="8927" y="532931"/>
                  </a:lnTo>
                  <a:lnTo>
                    <a:pt x="0" y="488785"/>
                  </a:lnTo>
                  <a:lnTo>
                    <a:pt x="0" y="113508"/>
                  </a:lnTo>
                  <a:lnTo>
                    <a:pt x="8927" y="69368"/>
                  </a:lnTo>
                  <a:lnTo>
                    <a:pt x="33258" y="33284"/>
                  </a:lnTo>
                  <a:lnTo>
                    <a:pt x="69317" y="8934"/>
                  </a:lnTo>
                  <a:lnTo>
                    <a:pt x="113427" y="0"/>
                  </a:lnTo>
                  <a:lnTo>
                    <a:pt x="488389" y="0"/>
                  </a:lnTo>
                  <a:lnTo>
                    <a:pt x="532500" y="8934"/>
                  </a:lnTo>
                  <a:lnTo>
                    <a:pt x="568558" y="33284"/>
                  </a:lnTo>
                  <a:lnTo>
                    <a:pt x="569041" y="33999"/>
                  </a:lnTo>
                  <a:lnTo>
                    <a:pt x="113427" y="33999"/>
                  </a:lnTo>
                  <a:lnTo>
                    <a:pt x="82528" y="40257"/>
                  </a:lnTo>
                  <a:lnTo>
                    <a:pt x="57269" y="57314"/>
                  </a:lnTo>
                  <a:lnTo>
                    <a:pt x="40225" y="82590"/>
                  </a:lnTo>
                  <a:lnTo>
                    <a:pt x="33971" y="113508"/>
                  </a:lnTo>
                  <a:lnTo>
                    <a:pt x="33971" y="488785"/>
                  </a:lnTo>
                  <a:lnTo>
                    <a:pt x="40225" y="519709"/>
                  </a:lnTo>
                  <a:lnTo>
                    <a:pt x="57269" y="544989"/>
                  </a:lnTo>
                  <a:lnTo>
                    <a:pt x="82528" y="562046"/>
                  </a:lnTo>
                  <a:lnTo>
                    <a:pt x="113427" y="568305"/>
                  </a:lnTo>
                  <a:lnTo>
                    <a:pt x="569040" y="568305"/>
                  </a:lnTo>
                  <a:lnTo>
                    <a:pt x="568558" y="569019"/>
                  </a:lnTo>
                  <a:lnTo>
                    <a:pt x="532500" y="593370"/>
                  </a:lnTo>
                  <a:lnTo>
                    <a:pt x="488389" y="602304"/>
                  </a:lnTo>
                  <a:close/>
                </a:path>
                <a:path w="601979" h="602614">
                  <a:moveTo>
                    <a:pt x="569040" y="568305"/>
                  </a:moveTo>
                  <a:lnTo>
                    <a:pt x="488389" y="568305"/>
                  </a:lnTo>
                  <a:lnTo>
                    <a:pt x="519288" y="562046"/>
                  </a:lnTo>
                  <a:lnTo>
                    <a:pt x="544547" y="544989"/>
                  </a:lnTo>
                  <a:lnTo>
                    <a:pt x="561591" y="519709"/>
                  </a:lnTo>
                  <a:lnTo>
                    <a:pt x="567845" y="488785"/>
                  </a:lnTo>
                  <a:lnTo>
                    <a:pt x="567845" y="113508"/>
                  </a:lnTo>
                  <a:lnTo>
                    <a:pt x="561591" y="82590"/>
                  </a:lnTo>
                  <a:lnTo>
                    <a:pt x="544547" y="57314"/>
                  </a:lnTo>
                  <a:lnTo>
                    <a:pt x="519288" y="40257"/>
                  </a:lnTo>
                  <a:lnTo>
                    <a:pt x="488389" y="33999"/>
                  </a:lnTo>
                  <a:lnTo>
                    <a:pt x="569041" y="33999"/>
                  </a:lnTo>
                  <a:lnTo>
                    <a:pt x="592890" y="69368"/>
                  </a:lnTo>
                  <a:lnTo>
                    <a:pt x="601817" y="113508"/>
                  </a:lnTo>
                  <a:lnTo>
                    <a:pt x="601817" y="488785"/>
                  </a:lnTo>
                  <a:lnTo>
                    <a:pt x="592890" y="532931"/>
                  </a:lnTo>
                  <a:lnTo>
                    <a:pt x="569040" y="568305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7431062" y="4836049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70827" y="568302"/>
                  </a:moveTo>
                  <a:lnTo>
                    <a:pt x="97015" y="568302"/>
                  </a:lnTo>
                  <a:lnTo>
                    <a:pt x="59252" y="560671"/>
                  </a:lnTo>
                  <a:lnTo>
                    <a:pt x="28415" y="539864"/>
                  </a:lnTo>
                  <a:lnTo>
                    <a:pt x="7623" y="509001"/>
                  </a:lnTo>
                  <a:lnTo>
                    <a:pt x="0" y="471208"/>
                  </a:lnTo>
                  <a:lnTo>
                    <a:pt x="0" y="97093"/>
                  </a:lnTo>
                  <a:lnTo>
                    <a:pt x="7623" y="59300"/>
                  </a:lnTo>
                  <a:lnTo>
                    <a:pt x="28415" y="28438"/>
                  </a:lnTo>
                  <a:lnTo>
                    <a:pt x="59252" y="7630"/>
                  </a:lnTo>
                  <a:lnTo>
                    <a:pt x="97015" y="0"/>
                  </a:lnTo>
                  <a:lnTo>
                    <a:pt x="470827" y="0"/>
                  </a:lnTo>
                  <a:lnTo>
                    <a:pt x="508589" y="7630"/>
                  </a:lnTo>
                  <a:lnTo>
                    <a:pt x="539427" y="28438"/>
                  </a:lnTo>
                  <a:lnTo>
                    <a:pt x="560218" y="59300"/>
                  </a:lnTo>
                  <a:lnTo>
                    <a:pt x="567842" y="97093"/>
                  </a:lnTo>
                  <a:lnTo>
                    <a:pt x="567842" y="471208"/>
                  </a:lnTo>
                  <a:lnTo>
                    <a:pt x="560218" y="509001"/>
                  </a:lnTo>
                  <a:lnTo>
                    <a:pt x="539427" y="539864"/>
                  </a:lnTo>
                  <a:lnTo>
                    <a:pt x="508589" y="560671"/>
                  </a:lnTo>
                  <a:lnTo>
                    <a:pt x="470827" y="5683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414076" y="4819050"/>
              <a:ext cx="601980" cy="602615"/>
            </a:xfrm>
            <a:custGeom>
              <a:avLst/>
              <a:gdLst/>
              <a:ahLst/>
              <a:cxnLst/>
              <a:rect l="l" t="t" r="r" b="b"/>
              <a:pathLst>
                <a:path w="601979" h="602614">
                  <a:moveTo>
                    <a:pt x="488389" y="602304"/>
                  </a:moveTo>
                  <a:lnTo>
                    <a:pt x="113427" y="602304"/>
                  </a:lnTo>
                  <a:lnTo>
                    <a:pt x="69317" y="593370"/>
                  </a:lnTo>
                  <a:lnTo>
                    <a:pt x="33258" y="569019"/>
                  </a:lnTo>
                  <a:lnTo>
                    <a:pt x="8927" y="532931"/>
                  </a:lnTo>
                  <a:lnTo>
                    <a:pt x="0" y="488785"/>
                  </a:lnTo>
                  <a:lnTo>
                    <a:pt x="0" y="113508"/>
                  </a:lnTo>
                  <a:lnTo>
                    <a:pt x="8927" y="69368"/>
                  </a:lnTo>
                  <a:lnTo>
                    <a:pt x="33258" y="33284"/>
                  </a:lnTo>
                  <a:lnTo>
                    <a:pt x="69317" y="8934"/>
                  </a:lnTo>
                  <a:lnTo>
                    <a:pt x="113427" y="0"/>
                  </a:lnTo>
                  <a:lnTo>
                    <a:pt x="488389" y="0"/>
                  </a:lnTo>
                  <a:lnTo>
                    <a:pt x="532499" y="8934"/>
                  </a:lnTo>
                  <a:lnTo>
                    <a:pt x="568558" y="33284"/>
                  </a:lnTo>
                  <a:lnTo>
                    <a:pt x="569040" y="33999"/>
                  </a:lnTo>
                  <a:lnTo>
                    <a:pt x="113427" y="33999"/>
                  </a:lnTo>
                  <a:lnTo>
                    <a:pt x="82528" y="40257"/>
                  </a:lnTo>
                  <a:lnTo>
                    <a:pt x="57269" y="57314"/>
                  </a:lnTo>
                  <a:lnTo>
                    <a:pt x="40225" y="82590"/>
                  </a:lnTo>
                  <a:lnTo>
                    <a:pt x="33971" y="113508"/>
                  </a:lnTo>
                  <a:lnTo>
                    <a:pt x="33971" y="488785"/>
                  </a:lnTo>
                  <a:lnTo>
                    <a:pt x="40225" y="519709"/>
                  </a:lnTo>
                  <a:lnTo>
                    <a:pt x="57269" y="544989"/>
                  </a:lnTo>
                  <a:lnTo>
                    <a:pt x="82528" y="562046"/>
                  </a:lnTo>
                  <a:lnTo>
                    <a:pt x="113427" y="568305"/>
                  </a:lnTo>
                  <a:lnTo>
                    <a:pt x="569039" y="568305"/>
                  </a:lnTo>
                  <a:lnTo>
                    <a:pt x="568558" y="569019"/>
                  </a:lnTo>
                  <a:lnTo>
                    <a:pt x="532499" y="593370"/>
                  </a:lnTo>
                  <a:lnTo>
                    <a:pt x="488389" y="602304"/>
                  </a:lnTo>
                  <a:close/>
                </a:path>
                <a:path w="601979" h="602614">
                  <a:moveTo>
                    <a:pt x="569039" y="568305"/>
                  </a:moveTo>
                  <a:lnTo>
                    <a:pt x="488389" y="568305"/>
                  </a:lnTo>
                  <a:lnTo>
                    <a:pt x="519288" y="562046"/>
                  </a:lnTo>
                  <a:lnTo>
                    <a:pt x="544548" y="544989"/>
                  </a:lnTo>
                  <a:lnTo>
                    <a:pt x="561592" y="519709"/>
                  </a:lnTo>
                  <a:lnTo>
                    <a:pt x="567845" y="488785"/>
                  </a:lnTo>
                  <a:lnTo>
                    <a:pt x="567845" y="113508"/>
                  </a:lnTo>
                  <a:lnTo>
                    <a:pt x="561592" y="82590"/>
                  </a:lnTo>
                  <a:lnTo>
                    <a:pt x="544548" y="57314"/>
                  </a:lnTo>
                  <a:lnTo>
                    <a:pt x="519288" y="40257"/>
                  </a:lnTo>
                  <a:lnTo>
                    <a:pt x="488389" y="33999"/>
                  </a:lnTo>
                  <a:lnTo>
                    <a:pt x="569040" y="33999"/>
                  </a:lnTo>
                  <a:lnTo>
                    <a:pt x="592889" y="69368"/>
                  </a:lnTo>
                  <a:lnTo>
                    <a:pt x="601817" y="113508"/>
                  </a:lnTo>
                  <a:lnTo>
                    <a:pt x="601817" y="488785"/>
                  </a:lnTo>
                  <a:lnTo>
                    <a:pt x="592889" y="532931"/>
                  </a:lnTo>
                  <a:lnTo>
                    <a:pt x="569039" y="568305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2781" y="4993977"/>
              <a:ext cx="252239" cy="252443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7855799" y="4976983"/>
              <a:ext cx="286385" cy="287020"/>
            </a:xfrm>
            <a:custGeom>
              <a:avLst/>
              <a:gdLst/>
              <a:ahLst/>
              <a:cxnLst/>
              <a:rect l="l" t="t" r="r" b="b"/>
              <a:pathLst>
                <a:path w="286384" h="287020">
                  <a:moveTo>
                    <a:pt x="143108" y="286438"/>
                  </a:moveTo>
                  <a:lnTo>
                    <a:pt x="97922" y="279124"/>
                  </a:lnTo>
                  <a:lnTo>
                    <a:pt x="58643" y="258768"/>
                  </a:lnTo>
                  <a:lnTo>
                    <a:pt x="27647" y="227747"/>
                  </a:lnTo>
                  <a:lnTo>
                    <a:pt x="7307" y="188436"/>
                  </a:lnTo>
                  <a:lnTo>
                    <a:pt x="0" y="143213"/>
                  </a:lnTo>
                  <a:lnTo>
                    <a:pt x="7307" y="97996"/>
                  </a:lnTo>
                  <a:lnTo>
                    <a:pt x="27647" y="58688"/>
                  </a:lnTo>
                  <a:lnTo>
                    <a:pt x="58643" y="27668"/>
                  </a:lnTo>
                  <a:lnTo>
                    <a:pt x="97922" y="7313"/>
                  </a:lnTo>
                  <a:lnTo>
                    <a:pt x="143108" y="0"/>
                  </a:lnTo>
                  <a:lnTo>
                    <a:pt x="188289" y="7313"/>
                  </a:lnTo>
                  <a:lnTo>
                    <a:pt x="227565" y="27668"/>
                  </a:lnTo>
                  <a:lnTo>
                    <a:pt x="233890" y="33999"/>
                  </a:lnTo>
                  <a:lnTo>
                    <a:pt x="143108" y="33999"/>
                  </a:lnTo>
                  <a:lnTo>
                    <a:pt x="100667" y="42595"/>
                  </a:lnTo>
                  <a:lnTo>
                    <a:pt x="65972" y="66024"/>
                  </a:lnTo>
                  <a:lnTo>
                    <a:pt x="42561" y="100744"/>
                  </a:lnTo>
                  <a:lnTo>
                    <a:pt x="33972" y="143213"/>
                  </a:lnTo>
                  <a:lnTo>
                    <a:pt x="42561" y="185689"/>
                  </a:lnTo>
                  <a:lnTo>
                    <a:pt x="65972" y="220412"/>
                  </a:lnTo>
                  <a:lnTo>
                    <a:pt x="100667" y="243842"/>
                  </a:lnTo>
                  <a:lnTo>
                    <a:pt x="143108" y="252438"/>
                  </a:lnTo>
                  <a:lnTo>
                    <a:pt x="233889" y="252438"/>
                  </a:lnTo>
                  <a:lnTo>
                    <a:pt x="227565" y="258768"/>
                  </a:lnTo>
                  <a:lnTo>
                    <a:pt x="188289" y="279124"/>
                  </a:lnTo>
                  <a:lnTo>
                    <a:pt x="143108" y="286438"/>
                  </a:lnTo>
                  <a:close/>
                </a:path>
                <a:path w="286384" h="287020">
                  <a:moveTo>
                    <a:pt x="233889" y="252438"/>
                  </a:moveTo>
                  <a:lnTo>
                    <a:pt x="143108" y="252438"/>
                  </a:lnTo>
                  <a:lnTo>
                    <a:pt x="185543" y="243842"/>
                  </a:lnTo>
                  <a:lnTo>
                    <a:pt x="220235" y="220412"/>
                  </a:lnTo>
                  <a:lnTo>
                    <a:pt x="243645" y="185689"/>
                  </a:lnTo>
                  <a:lnTo>
                    <a:pt x="252234" y="143213"/>
                  </a:lnTo>
                  <a:lnTo>
                    <a:pt x="243645" y="100744"/>
                  </a:lnTo>
                  <a:lnTo>
                    <a:pt x="220235" y="66024"/>
                  </a:lnTo>
                  <a:lnTo>
                    <a:pt x="185543" y="42595"/>
                  </a:lnTo>
                  <a:lnTo>
                    <a:pt x="143108" y="33999"/>
                  </a:lnTo>
                  <a:lnTo>
                    <a:pt x="233890" y="33999"/>
                  </a:lnTo>
                  <a:lnTo>
                    <a:pt x="258560" y="58688"/>
                  </a:lnTo>
                  <a:lnTo>
                    <a:pt x="278899" y="97996"/>
                  </a:lnTo>
                  <a:lnTo>
                    <a:pt x="286206" y="143213"/>
                  </a:lnTo>
                  <a:lnTo>
                    <a:pt x="278899" y="188436"/>
                  </a:lnTo>
                  <a:lnTo>
                    <a:pt x="258560" y="227747"/>
                  </a:lnTo>
                  <a:lnTo>
                    <a:pt x="233889" y="252438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20911" y="5060200"/>
              <a:ext cx="158900" cy="120004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2319" y="4192712"/>
              <a:ext cx="127482" cy="127586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70530" y="3480833"/>
              <a:ext cx="164418" cy="164546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83371" y="4574381"/>
              <a:ext cx="205390" cy="20555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50049" y="5300199"/>
              <a:ext cx="205390" cy="205556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4220006" y="6062751"/>
              <a:ext cx="522605" cy="278765"/>
            </a:xfrm>
            <a:custGeom>
              <a:avLst/>
              <a:gdLst/>
              <a:ahLst/>
              <a:cxnLst/>
              <a:rect l="l" t="t" r="r" b="b"/>
              <a:pathLst>
                <a:path w="522604" h="278764">
                  <a:moveTo>
                    <a:pt x="322897" y="252120"/>
                  </a:moveTo>
                  <a:lnTo>
                    <a:pt x="315290" y="244513"/>
                  </a:lnTo>
                  <a:lnTo>
                    <a:pt x="7607" y="244513"/>
                  </a:lnTo>
                  <a:lnTo>
                    <a:pt x="0" y="252120"/>
                  </a:lnTo>
                  <a:lnTo>
                    <a:pt x="0" y="270891"/>
                  </a:lnTo>
                  <a:lnTo>
                    <a:pt x="7607" y="278511"/>
                  </a:lnTo>
                  <a:lnTo>
                    <a:pt x="305917" y="278511"/>
                  </a:lnTo>
                  <a:lnTo>
                    <a:pt x="315290" y="278511"/>
                  </a:lnTo>
                  <a:lnTo>
                    <a:pt x="322897" y="270891"/>
                  </a:lnTo>
                  <a:lnTo>
                    <a:pt x="322897" y="252120"/>
                  </a:lnTo>
                  <a:close/>
                </a:path>
                <a:path w="522604" h="278764">
                  <a:moveTo>
                    <a:pt x="379806" y="129857"/>
                  </a:moveTo>
                  <a:lnTo>
                    <a:pt x="372198" y="122250"/>
                  </a:lnTo>
                  <a:lnTo>
                    <a:pt x="7607" y="122250"/>
                  </a:lnTo>
                  <a:lnTo>
                    <a:pt x="0" y="129857"/>
                  </a:lnTo>
                  <a:lnTo>
                    <a:pt x="0" y="148628"/>
                  </a:lnTo>
                  <a:lnTo>
                    <a:pt x="7607" y="156248"/>
                  </a:lnTo>
                  <a:lnTo>
                    <a:pt x="362813" y="156248"/>
                  </a:lnTo>
                  <a:lnTo>
                    <a:pt x="372198" y="156248"/>
                  </a:lnTo>
                  <a:lnTo>
                    <a:pt x="379806" y="148628"/>
                  </a:lnTo>
                  <a:lnTo>
                    <a:pt x="379806" y="129857"/>
                  </a:lnTo>
                  <a:close/>
                </a:path>
                <a:path w="522604" h="278764">
                  <a:moveTo>
                    <a:pt x="522084" y="7607"/>
                  </a:moveTo>
                  <a:lnTo>
                    <a:pt x="514477" y="0"/>
                  </a:lnTo>
                  <a:lnTo>
                    <a:pt x="7607" y="0"/>
                  </a:lnTo>
                  <a:lnTo>
                    <a:pt x="0" y="7607"/>
                  </a:lnTo>
                  <a:lnTo>
                    <a:pt x="0" y="26377"/>
                  </a:lnTo>
                  <a:lnTo>
                    <a:pt x="7607" y="33997"/>
                  </a:lnTo>
                  <a:lnTo>
                    <a:pt x="505104" y="33997"/>
                  </a:lnTo>
                  <a:lnTo>
                    <a:pt x="514477" y="33997"/>
                  </a:lnTo>
                  <a:lnTo>
                    <a:pt x="522084" y="26377"/>
                  </a:lnTo>
                  <a:lnTo>
                    <a:pt x="522084" y="7607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8052727" y="3470205"/>
              <a:ext cx="470534" cy="470534"/>
            </a:xfrm>
            <a:custGeom>
              <a:avLst/>
              <a:gdLst/>
              <a:ahLst/>
              <a:cxnLst/>
              <a:rect l="l" t="t" r="r" b="b"/>
              <a:pathLst>
                <a:path w="470534" h="470535">
                  <a:moveTo>
                    <a:pt x="242723" y="470433"/>
                  </a:moveTo>
                  <a:lnTo>
                    <a:pt x="227328" y="470433"/>
                  </a:lnTo>
                  <a:lnTo>
                    <a:pt x="219650" y="470055"/>
                  </a:lnTo>
                  <a:lnTo>
                    <a:pt x="181624" y="464410"/>
                  </a:lnTo>
                  <a:lnTo>
                    <a:pt x="137973" y="449580"/>
                  </a:lnTo>
                  <a:lnTo>
                    <a:pt x="98051" y="426512"/>
                  </a:lnTo>
                  <a:lnTo>
                    <a:pt x="63394" y="396092"/>
                  </a:lnTo>
                  <a:lnTo>
                    <a:pt x="35331" y="359490"/>
                  </a:lnTo>
                  <a:lnTo>
                    <a:pt x="14943" y="318112"/>
                  </a:lnTo>
                  <a:lnTo>
                    <a:pt x="3013" y="273549"/>
                  </a:lnTo>
                  <a:lnTo>
                    <a:pt x="0" y="242920"/>
                  </a:lnTo>
                  <a:lnTo>
                    <a:pt x="0" y="227512"/>
                  </a:lnTo>
                  <a:lnTo>
                    <a:pt x="6016" y="181772"/>
                  </a:lnTo>
                  <a:lnTo>
                    <a:pt x="20835" y="138085"/>
                  </a:lnTo>
                  <a:lnTo>
                    <a:pt x="43884" y="98131"/>
                  </a:lnTo>
                  <a:lnTo>
                    <a:pt x="74279" y="63445"/>
                  </a:lnTo>
                  <a:lnTo>
                    <a:pt x="110851" y="35361"/>
                  </a:lnTo>
                  <a:lnTo>
                    <a:pt x="152196" y="14956"/>
                  </a:lnTo>
                  <a:lnTo>
                    <a:pt x="196723" y="3016"/>
                  </a:lnTo>
                  <a:lnTo>
                    <a:pt x="227328" y="0"/>
                  </a:lnTo>
                  <a:lnTo>
                    <a:pt x="242723" y="0"/>
                  </a:lnTo>
                  <a:lnTo>
                    <a:pt x="288426" y="6022"/>
                  </a:lnTo>
                  <a:lnTo>
                    <a:pt x="332077" y="20852"/>
                  </a:lnTo>
                  <a:lnTo>
                    <a:pt x="371999" y="43920"/>
                  </a:lnTo>
                  <a:lnTo>
                    <a:pt x="406657" y="74340"/>
                  </a:lnTo>
                  <a:lnTo>
                    <a:pt x="434718" y="110942"/>
                  </a:lnTo>
                  <a:lnTo>
                    <a:pt x="455106" y="152320"/>
                  </a:lnTo>
                  <a:lnTo>
                    <a:pt x="467037" y="196883"/>
                  </a:lnTo>
                  <a:lnTo>
                    <a:pt x="470052" y="227512"/>
                  </a:lnTo>
                  <a:lnTo>
                    <a:pt x="470052" y="235216"/>
                  </a:lnTo>
                  <a:lnTo>
                    <a:pt x="470052" y="242920"/>
                  </a:lnTo>
                  <a:lnTo>
                    <a:pt x="464034" y="288660"/>
                  </a:lnTo>
                  <a:lnTo>
                    <a:pt x="449215" y="332347"/>
                  </a:lnTo>
                  <a:lnTo>
                    <a:pt x="426165" y="372301"/>
                  </a:lnTo>
                  <a:lnTo>
                    <a:pt x="395771" y="406987"/>
                  </a:lnTo>
                  <a:lnTo>
                    <a:pt x="359199" y="435072"/>
                  </a:lnTo>
                  <a:lnTo>
                    <a:pt x="317854" y="455476"/>
                  </a:lnTo>
                  <a:lnTo>
                    <a:pt x="273327" y="467416"/>
                  </a:lnTo>
                  <a:lnTo>
                    <a:pt x="250402" y="470055"/>
                  </a:lnTo>
                  <a:lnTo>
                    <a:pt x="242723" y="470433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8035744" y="3453198"/>
              <a:ext cx="504190" cy="504825"/>
            </a:xfrm>
            <a:custGeom>
              <a:avLst/>
              <a:gdLst/>
              <a:ahLst/>
              <a:cxnLst/>
              <a:rect l="l" t="t" r="r" b="b"/>
              <a:pathLst>
                <a:path w="504190" h="504825">
                  <a:moveTo>
                    <a:pt x="252013" y="504440"/>
                  </a:moveTo>
                  <a:lnTo>
                    <a:pt x="206771" y="500369"/>
                  </a:lnTo>
                  <a:lnTo>
                    <a:pt x="164166" y="488635"/>
                  </a:lnTo>
                  <a:lnTo>
                    <a:pt x="124915" y="469956"/>
                  </a:lnTo>
                  <a:lnTo>
                    <a:pt x="89735" y="445049"/>
                  </a:lnTo>
                  <a:lnTo>
                    <a:pt x="59343" y="414632"/>
                  </a:lnTo>
                  <a:lnTo>
                    <a:pt x="34456" y="379423"/>
                  </a:lnTo>
                  <a:lnTo>
                    <a:pt x="15792" y="340140"/>
                  </a:lnTo>
                  <a:lnTo>
                    <a:pt x="4067" y="297501"/>
                  </a:lnTo>
                  <a:lnTo>
                    <a:pt x="0" y="252222"/>
                  </a:lnTo>
                  <a:lnTo>
                    <a:pt x="4067" y="206944"/>
                  </a:lnTo>
                  <a:lnTo>
                    <a:pt x="15792" y="164304"/>
                  </a:lnTo>
                  <a:lnTo>
                    <a:pt x="34456" y="125021"/>
                  </a:lnTo>
                  <a:lnTo>
                    <a:pt x="59343" y="89811"/>
                  </a:lnTo>
                  <a:lnTo>
                    <a:pt x="89735" y="59393"/>
                  </a:lnTo>
                  <a:lnTo>
                    <a:pt x="124915" y="34485"/>
                  </a:lnTo>
                  <a:lnTo>
                    <a:pt x="164166" y="15805"/>
                  </a:lnTo>
                  <a:lnTo>
                    <a:pt x="206771" y="4071"/>
                  </a:lnTo>
                  <a:lnTo>
                    <a:pt x="252013" y="0"/>
                  </a:lnTo>
                  <a:lnTo>
                    <a:pt x="297254" y="4071"/>
                  </a:lnTo>
                  <a:lnTo>
                    <a:pt x="339859" y="15805"/>
                  </a:lnTo>
                  <a:lnTo>
                    <a:pt x="378088" y="33999"/>
                  </a:lnTo>
                  <a:lnTo>
                    <a:pt x="252013" y="33999"/>
                  </a:lnTo>
                  <a:lnTo>
                    <a:pt x="202078" y="39772"/>
                  </a:lnTo>
                  <a:lnTo>
                    <a:pt x="156208" y="56213"/>
                  </a:lnTo>
                  <a:lnTo>
                    <a:pt x="115720" y="82000"/>
                  </a:lnTo>
                  <a:lnTo>
                    <a:pt x="81933" y="115815"/>
                  </a:lnTo>
                  <a:lnTo>
                    <a:pt x="56167" y="156336"/>
                  </a:lnTo>
                  <a:lnTo>
                    <a:pt x="39740" y="202246"/>
                  </a:lnTo>
                  <a:lnTo>
                    <a:pt x="33971" y="252222"/>
                  </a:lnTo>
                  <a:lnTo>
                    <a:pt x="39740" y="302197"/>
                  </a:lnTo>
                  <a:lnTo>
                    <a:pt x="56167" y="348105"/>
                  </a:lnTo>
                  <a:lnTo>
                    <a:pt x="81933" y="388626"/>
                  </a:lnTo>
                  <a:lnTo>
                    <a:pt x="115720" y="422440"/>
                  </a:lnTo>
                  <a:lnTo>
                    <a:pt x="156208" y="448227"/>
                  </a:lnTo>
                  <a:lnTo>
                    <a:pt x="202078" y="464667"/>
                  </a:lnTo>
                  <a:lnTo>
                    <a:pt x="252013" y="470441"/>
                  </a:lnTo>
                  <a:lnTo>
                    <a:pt x="378091" y="470441"/>
                  </a:lnTo>
                  <a:lnTo>
                    <a:pt x="339859" y="488635"/>
                  </a:lnTo>
                  <a:lnTo>
                    <a:pt x="297254" y="500369"/>
                  </a:lnTo>
                  <a:lnTo>
                    <a:pt x="252013" y="504440"/>
                  </a:lnTo>
                  <a:close/>
                </a:path>
                <a:path w="504190" h="504825">
                  <a:moveTo>
                    <a:pt x="378091" y="470441"/>
                  </a:moveTo>
                  <a:lnTo>
                    <a:pt x="252013" y="470441"/>
                  </a:lnTo>
                  <a:lnTo>
                    <a:pt x="301947" y="464667"/>
                  </a:lnTo>
                  <a:lnTo>
                    <a:pt x="347818" y="448227"/>
                  </a:lnTo>
                  <a:lnTo>
                    <a:pt x="388306" y="422440"/>
                  </a:lnTo>
                  <a:lnTo>
                    <a:pt x="422092" y="388626"/>
                  </a:lnTo>
                  <a:lnTo>
                    <a:pt x="447858" y="348105"/>
                  </a:lnTo>
                  <a:lnTo>
                    <a:pt x="464285" y="302197"/>
                  </a:lnTo>
                  <a:lnTo>
                    <a:pt x="470054" y="252222"/>
                  </a:lnTo>
                  <a:lnTo>
                    <a:pt x="464285" y="202246"/>
                  </a:lnTo>
                  <a:lnTo>
                    <a:pt x="447858" y="156336"/>
                  </a:lnTo>
                  <a:lnTo>
                    <a:pt x="422092" y="115815"/>
                  </a:lnTo>
                  <a:lnTo>
                    <a:pt x="388306" y="82000"/>
                  </a:lnTo>
                  <a:lnTo>
                    <a:pt x="347818" y="56213"/>
                  </a:lnTo>
                  <a:lnTo>
                    <a:pt x="301947" y="39772"/>
                  </a:lnTo>
                  <a:lnTo>
                    <a:pt x="252013" y="33999"/>
                  </a:lnTo>
                  <a:lnTo>
                    <a:pt x="378088" y="33999"/>
                  </a:lnTo>
                  <a:lnTo>
                    <a:pt x="414291" y="59393"/>
                  </a:lnTo>
                  <a:lnTo>
                    <a:pt x="444683" y="89811"/>
                  </a:lnTo>
                  <a:lnTo>
                    <a:pt x="469570" y="125021"/>
                  </a:lnTo>
                  <a:lnTo>
                    <a:pt x="488234" y="164304"/>
                  </a:lnTo>
                  <a:lnTo>
                    <a:pt x="499958" y="206944"/>
                  </a:lnTo>
                  <a:lnTo>
                    <a:pt x="504026" y="252222"/>
                  </a:lnTo>
                  <a:lnTo>
                    <a:pt x="499958" y="297501"/>
                  </a:lnTo>
                  <a:lnTo>
                    <a:pt x="488234" y="340140"/>
                  </a:lnTo>
                  <a:lnTo>
                    <a:pt x="469570" y="379423"/>
                  </a:lnTo>
                  <a:lnTo>
                    <a:pt x="444683" y="414632"/>
                  </a:lnTo>
                  <a:lnTo>
                    <a:pt x="414291" y="445049"/>
                  </a:lnTo>
                  <a:lnTo>
                    <a:pt x="379110" y="469956"/>
                  </a:lnTo>
                  <a:lnTo>
                    <a:pt x="378091" y="470441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8286219" y="3833841"/>
              <a:ext cx="200660" cy="360045"/>
            </a:xfrm>
            <a:custGeom>
              <a:avLst/>
              <a:gdLst/>
              <a:ahLst/>
              <a:cxnLst/>
              <a:rect l="l" t="t" r="r" b="b"/>
              <a:pathLst>
                <a:path w="200659" h="360045">
                  <a:moveTo>
                    <a:pt x="110871" y="359923"/>
                  </a:moveTo>
                  <a:lnTo>
                    <a:pt x="0" y="185987"/>
                  </a:lnTo>
                  <a:lnTo>
                    <a:pt x="89231" y="0"/>
                  </a:lnTo>
                  <a:lnTo>
                    <a:pt x="200102" y="173936"/>
                  </a:lnTo>
                  <a:lnTo>
                    <a:pt x="110871" y="359923"/>
                  </a:lnTo>
                  <a:close/>
                </a:path>
              </a:pathLst>
            </a:custGeom>
            <a:solidFill>
              <a:srgbClr val="F5BD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8268360" y="3816406"/>
              <a:ext cx="236220" cy="394335"/>
            </a:xfrm>
            <a:custGeom>
              <a:avLst/>
              <a:gdLst/>
              <a:ahLst/>
              <a:cxnLst/>
              <a:rect l="l" t="t" r="r" b="b"/>
              <a:pathLst>
                <a:path w="236220" h="394335">
                  <a:moveTo>
                    <a:pt x="129750" y="394324"/>
                  </a:moveTo>
                  <a:lnTo>
                    <a:pt x="122887" y="394324"/>
                  </a:lnTo>
                  <a:lnTo>
                    <a:pt x="117541" y="391413"/>
                  </a:lnTo>
                  <a:lnTo>
                    <a:pt x="376" y="207604"/>
                  </a:lnTo>
                  <a:lnTo>
                    <a:pt x="53" y="202253"/>
                  </a:lnTo>
                  <a:lnTo>
                    <a:pt x="0" y="201362"/>
                  </a:lnTo>
                  <a:lnTo>
                    <a:pt x="94451" y="4515"/>
                  </a:lnTo>
                  <a:lnTo>
                    <a:pt x="99914" y="841"/>
                  </a:lnTo>
                  <a:lnTo>
                    <a:pt x="106073" y="470"/>
                  </a:lnTo>
                  <a:lnTo>
                    <a:pt x="112277" y="0"/>
                  </a:lnTo>
                  <a:lnTo>
                    <a:pt x="118094" y="3098"/>
                  </a:lnTo>
                  <a:lnTo>
                    <a:pt x="149483" y="52338"/>
                  </a:lnTo>
                  <a:lnTo>
                    <a:pt x="109192" y="52338"/>
                  </a:lnTo>
                  <a:lnTo>
                    <a:pt x="37267" y="202253"/>
                  </a:lnTo>
                  <a:lnTo>
                    <a:pt x="126631" y="342456"/>
                  </a:lnTo>
                  <a:lnTo>
                    <a:pt x="164318" y="342456"/>
                  </a:lnTo>
                  <a:lnTo>
                    <a:pt x="141372" y="390279"/>
                  </a:lnTo>
                  <a:lnTo>
                    <a:pt x="135909" y="393953"/>
                  </a:lnTo>
                  <a:lnTo>
                    <a:pt x="129750" y="394324"/>
                  </a:lnTo>
                  <a:close/>
                </a:path>
                <a:path w="236220" h="394335">
                  <a:moveTo>
                    <a:pt x="164318" y="342456"/>
                  </a:moveTo>
                  <a:lnTo>
                    <a:pt x="126631" y="342456"/>
                  </a:lnTo>
                  <a:lnTo>
                    <a:pt x="198556" y="192541"/>
                  </a:lnTo>
                  <a:lnTo>
                    <a:pt x="109192" y="52338"/>
                  </a:lnTo>
                  <a:lnTo>
                    <a:pt x="149483" y="52338"/>
                  </a:lnTo>
                  <a:lnTo>
                    <a:pt x="235447" y="187190"/>
                  </a:lnTo>
                  <a:lnTo>
                    <a:pt x="235769" y="192541"/>
                  </a:lnTo>
                  <a:lnTo>
                    <a:pt x="235823" y="193432"/>
                  </a:lnTo>
                  <a:lnTo>
                    <a:pt x="164318" y="342456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8397091" y="3993596"/>
              <a:ext cx="325120" cy="200660"/>
            </a:xfrm>
            <a:custGeom>
              <a:avLst/>
              <a:gdLst/>
              <a:ahLst/>
              <a:cxnLst/>
              <a:rect l="l" t="t" r="r" b="b"/>
              <a:pathLst>
                <a:path w="325120" h="200660">
                  <a:moveTo>
                    <a:pt x="0" y="200168"/>
                  </a:moveTo>
                  <a:lnTo>
                    <a:pt x="89231" y="14181"/>
                  </a:lnTo>
                  <a:lnTo>
                    <a:pt x="324719" y="0"/>
                  </a:lnTo>
                  <a:lnTo>
                    <a:pt x="235488" y="185986"/>
                  </a:lnTo>
                  <a:lnTo>
                    <a:pt x="0" y="200168"/>
                  </a:lnTo>
                  <a:close/>
                </a:path>
              </a:pathLst>
            </a:custGeom>
            <a:solidFill>
              <a:srgbClr val="EC8F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8379178" y="3976254"/>
              <a:ext cx="360680" cy="234950"/>
            </a:xfrm>
            <a:custGeom>
              <a:avLst/>
              <a:gdLst/>
              <a:ahLst/>
              <a:cxnLst/>
              <a:rect l="l" t="t" r="r" b="b"/>
              <a:pathLst>
                <a:path w="360679" h="234950">
                  <a:moveTo>
                    <a:pt x="18932" y="234476"/>
                  </a:moveTo>
                  <a:lnTo>
                    <a:pt x="12212" y="234476"/>
                  </a:lnTo>
                  <a:lnTo>
                    <a:pt x="6977" y="231709"/>
                  </a:lnTo>
                  <a:lnTo>
                    <a:pt x="453" y="221992"/>
                  </a:lnTo>
                  <a:lnTo>
                    <a:pt x="46" y="216247"/>
                  </a:lnTo>
                  <a:lnTo>
                    <a:pt x="0" y="215583"/>
                  </a:lnTo>
                  <a:lnTo>
                    <a:pt x="94506" y="18604"/>
                  </a:lnTo>
                  <a:lnTo>
                    <a:pt x="99969" y="14930"/>
                  </a:lnTo>
                  <a:lnTo>
                    <a:pt x="347503" y="0"/>
                  </a:lnTo>
                  <a:lnTo>
                    <a:pt x="353364" y="2855"/>
                  </a:lnTo>
                  <a:lnTo>
                    <a:pt x="360088" y="12860"/>
                  </a:lnTo>
                  <a:lnTo>
                    <a:pt x="360494" y="18604"/>
                  </a:lnTo>
                  <a:lnTo>
                    <a:pt x="360541" y="19268"/>
                  </a:lnTo>
                  <a:lnTo>
                    <a:pt x="352491" y="36046"/>
                  </a:lnTo>
                  <a:lnTo>
                    <a:pt x="314814" y="36046"/>
                  </a:lnTo>
                  <a:lnTo>
                    <a:pt x="118138" y="47894"/>
                  </a:lnTo>
                  <a:lnTo>
                    <a:pt x="45726" y="198805"/>
                  </a:lnTo>
                  <a:lnTo>
                    <a:pt x="274403" y="198805"/>
                  </a:lnTo>
                  <a:lnTo>
                    <a:pt x="266035" y="216247"/>
                  </a:lnTo>
                  <a:lnTo>
                    <a:pt x="260572" y="219922"/>
                  </a:lnTo>
                  <a:lnTo>
                    <a:pt x="18932" y="234476"/>
                  </a:lnTo>
                  <a:close/>
                </a:path>
                <a:path w="360679" h="234950">
                  <a:moveTo>
                    <a:pt x="274403" y="198805"/>
                  </a:moveTo>
                  <a:lnTo>
                    <a:pt x="45726" y="198805"/>
                  </a:lnTo>
                  <a:lnTo>
                    <a:pt x="242403" y="186957"/>
                  </a:lnTo>
                  <a:lnTo>
                    <a:pt x="314814" y="36046"/>
                  </a:lnTo>
                  <a:lnTo>
                    <a:pt x="352491" y="36046"/>
                  </a:lnTo>
                  <a:lnTo>
                    <a:pt x="274403" y="198805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8375450" y="3819660"/>
              <a:ext cx="346710" cy="188595"/>
            </a:xfrm>
            <a:custGeom>
              <a:avLst/>
              <a:gdLst/>
              <a:ahLst/>
              <a:cxnLst/>
              <a:rect l="l" t="t" r="r" b="b"/>
              <a:pathLst>
                <a:path w="346709" h="188595">
                  <a:moveTo>
                    <a:pt x="110871" y="188118"/>
                  </a:moveTo>
                  <a:lnTo>
                    <a:pt x="0" y="14181"/>
                  </a:lnTo>
                  <a:lnTo>
                    <a:pt x="235487" y="0"/>
                  </a:lnTo>
                  <a:lnTo>
                    <a:pt x="346359" y="173936"/>
                  </a:lnTo>
                  <a:lnTo>
                    <a:pt x="110871" y="1881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8357580" y="3802228"/>
              <a:ext cx="382270" cy="222885"/>
            </a:xfrm>
            <a:custGeom>
              <a:avLst/>
              <a:gdLst/>
              <a:ahLst/>
              <a:cxnLst/>
              <a:rect l="l" t="t" r="r" b="b"/>
              <a:pathLst>
                <a:path w="382270" h="222885">
                  <a:moveTo>
                    <a:pt x="129761" y="222517"/>
                  </a:moveTo>
                  <a:lnTo>
                    <a:pt x="122899" y="222517"/>
                  </a:lnTo>
                  <a:lnTo>
                    <a:pt x="117552" y="219607"/>
                  </a:lnTo>
                  <a:lnTo>
                    <a:pt x="309" y="35676"/>
                  </a:lnTo>
                  <a:lnTo>
                    <a:pt x="0" y="29262"/>
                  </a:lnTo>
                  <a:lnTo>
                    <a:pt x="5474" y="18527"/>
                  </a:lnTo>
                  <a:lnTo>
                    <a:pt x="10837" y="15007"/>
                  </a:lnTo>
                  <a:lnTo>
                    <a:pt x="252345" y="464"/>
                  </a:lnTo>
                  <a:lnTo>
                    <a:pt x="258703" y="0"/>
                  </a:lnTo>
                  <a:lnTo>
                    <a:pt x="264376" y="3093"/>
                  </a:lnTo>
                  <a:lnTo>
                    <a:pt x="284713" y="35000"/>
                  </a:lnTo>
                  <a:lnTo>
                    <a:pt x="244416" y="35000"/>
                  </a:lnTo>
                  <a:lnTo>
                    <a:pt x="47728" y="46848"/>
                  </a:lnTo>
                  <a:lnTo>
                    <a:pt x="137690" y="187981"/>
                  </a:lnTo>
                  <a:lnTo>
                    <a:pt x="381818" y="187981"/>
                  </a:lnTo>
                  <a:lnTo>
                    <a:pt x="382095" y="193720"/>
                  </a:lnTo>
                  <a:lnTo>
                    <a:pt x="376621" y="204455"/>
                  </a:lnTo>
                  <a:lnTo>
                    <a:pt x="371257" y="207975"/>
                  </a:lnTo>
                  <a:lnTo>
                    <a:pt x="129761" y="222517"/>
                  </a:lnTo>
                  <a:close/>
                </a:path>
                <a:path w="382270" h="222885">
                  <a:moveTo>
                    <a:pt x="381818" y="187981"/>
                  </a:moveTo>
                  <a:lnTo>
                    <a:pt x="137690" y="187981"/>
                  </a:lnTo>
                  <a:lnTo>
                    <a:pt x="334366" y="176133"/>
                  </a:lnTo>
                  <a:lnTo>
                    <a:pt x="244416" y="35000"/>
                  </a:lnTo>
                  <a:lnTo>
                    <a:pt x="284713" y="35000"/>
                  </a:lnTo>
                  <a:lnTo>
                    <a:pt x="381785" y="187306"/>
                  </a:lnTo>
                  <a:lnTo>
                    <a:pt x="381818" y="187981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392817" y="3837050"/>
              <a:ext cx="5358765" cy="1038225"/>
            </a:xfrm>
            <a:custGeom>
              <a:avLst/>
              <a:gdLst/>
              <a:ahLst/>
              <a:cxnLst/>
              <a:rect l="l" t="t" r="r" b="b"/>
              <a:pathLst>
                <a:path w="5358765" h="1038225">
                  <a:moveTo>
                    <a:pt x="643178" y="35039"/>
                  </a:moveTo>
                  <a:lnTo>
                    <a:pt x="641934" y="28651"/>
                  </a:lnTo>
                  <a:lnTo>
                    <a:pt x="638200" y="23025"/>
                  </a:lnTo>
                  <a:lnTo>
                    <a:pt x="612241" y="5778"/>
                  </a:lnTo>
                  <a:lnTo>
                    <a:pt x="582676" y="38"/>
                  </a:lnTo>
                  <a:lnTo>
                    <a:pt x="553110" y="5778"/>
                  </a:lnTo>
                  <a:lnTo>
                    <a:pt x="512572" y="32499"/>
                  </a:lnTo>
                  <a:lnTo>
                    <a:pt x="495642" y="35661"/>
                  </a:lnTo>
                  <a:lnTo>
                    <a:pt x="478713" y="32499"/>
                  </a:lnTo>
                  <a:lnTo>
                    <a:pt x="464134" y="23025"/>
                  </a:lnTo>
                  <a:lnTo>
                    <a:pt x="452158" y="13169"/>
                  </a:lnTo>
                  <a:lnTo>
                    <a:pt x="438683" y="5943"/>
                  </a:lnTo>
                  <a:lnTo>
                    <a:pt x="424053" y="1511"/>
                  </a:lnTo>
                  <a:lnTo>
                    <a:pt x="408609" y="0"/>
                  </a:lnTo>
                  <a:lnTo>
                    <a:pt x="393166" y="1511"/>
                  </a:lnTo>
                  <a:lnTo>
                    <a:pt x="378548" y="5943"/>
                  </a:lnTo>
                  <a:lnTo>
                    <a:pt x="365074" y="13169"/>
                  </a:lnTo>
                  <a:lnTo>
                    <a:pt x="353085" y="23025"/>
                  </a:lnTo>
                  <a:lnTo>
                    <a:pt x="338505" y="32499"/>
                  </a:lnTo>
                  <a:lnTo>
                    <a:pt x="321576" y="35661"/>
                  </a:lnTo>
                  <a:lnTo>
                    <a:pt x="304660" y="32499"/>
                  </a:lnTo>
                  <a:lnTo>
                    <a:pt x="264109" y="5791"/>
                  </a:lnTo>
                  <a:lnTo>
                    <a:pt x="234556" y="38"/>
                  </a:lnTo>
                  <a:lnTo>
                    <a:pt x="204990" y="5791"/>
                  </a:lnTo>
                  <a:lnTo>
                    <a:pt x="164452" y="32499"/>
                  </a:lnTo>
                  <a:lnTo>
                    <a:pt x="147523" y="35661"/>
                  </a:lnTo>
                  <a:lnTo>
                    <a:pt x="130594" y="32499"/>
                  </a:lnTo>
                  <a:lnTo>
                    <a:pt x="90043" y="5778"/>
                  </a:lnTo>
                  <a:lnTo>
                    <a:pt x="60477" y="38"/>
                  </a:lnTo>
                  <a:lnTo>
                    <a:pt x="30924" y="5778"/>
                  </a:lnTo>
                  <a:lnTo>
                    <a:pt x="4978" y="23025"/>
                  </a:lnTo>
                  <a:lnTo>
                    <a:pt x="1244" y="28651"/>
                  </a:lnTo>
                  <a:lnTo>
                    <a:pt x="0" y="35039"/>
                  </a:lnTo>
                  <a:lnTo>
                    <a:pt x="1244" y="41440"/>
                  </a:lnTo>
                  <a:lnTo>
                    <a:pt x="4978" y="47066"/>
                  </a:lnTo>
                  <a:lnTo>
                    <a:pt x="10591" y="50800"/>
                  </a:lnTo>
                  <a:lnTo>
                    <a:pt x="16979" y="52044"/>
                  </a:lnTo>
                  <a:lnTo>
                    <a:pt x="23380" y="50800"/>
                  </a:lnTo>
                  <a:lnTo>
                    <a:pt x="43573" y="37592"/>
                  </a:lnTo>
                  <a:lnTo>
                    <a:pt x="60502" y="34442"/>
                  </a:lnTo>
                  <a:lnTo>
                    <a:pt x="77419" y="37592"/>
                  </a:lnTo>
                  <a:lnTo>
                    <a:pt x="91998" y="47066"/>
                  </a:lnTo>
                  <a:lnTo>
                    <a:pt x="103987" y="56921"/>
                  </a:lnTo>
                  <a:lnTo>
                    <a:pt x="117462" y="64135"/>
                  </a:lnTo>
                  <a:lnTo>
                    <a:pt x="132080" y="68567"/>
                  </a:lnTo>
                  <a:lnTo>
                    <a:pt x="147523" y="70078"/>
                  </a:lnTo>
                  <a:lnTo>
                    <a:pt x="162953" y="68567"/>
                  </a:lnTo>
                  <a:lnTo>
                    <a:pt x="177584" y="64135"/>
                  </a:lnTo>
                  <a:lnTo>
                    <a:pt x="191058" y="56921"/>
                  </a:lnTo>
                  <a:lnTo>
                    <a:pt x="203047" y="47066"/>
                  </a:lnTo>
                  <a:lnTo>
                    <a:pt x="217779" y="37287"/>
                  </a:lnTo>
                  <a:lnTo>
                    <a:pt x="234556" y="34023"/>
                  </a:lnTo>
                  <a:lnTo>
                    <a:pt x="251333" y="37287"/>
                  </a:lnTo>
                  <a:lnTo>
                    <a:pt x="266052" y="47066"/>
                  </a:lnTo>
                  <a:lnTo>
                    <a:pt x="278041" y="56921"/>
                  </a:lnTo>
                  <a:lnTo>
                    <a:pt x="291515" y="64135"/>
                  </a:lnTo>
                  <a:lnTo>
                    <a:pt x="306146" y="68567"/>
                  </a:lnTo>
                  <a:lnTo>
                    <a:pt x="321576" y="70078"/>
                  </a:lnTo>
                  <a:lnTo>
                    <a:pt x="337019" y="68567"/>
                  </a:lnTo>
                  <a:lnTo>
                    <a:pt x="351650" y="64135"/>
                  </a:lnTo>
                  <a:lnTo>
                    <a:pt x="365125" y="56921"/>
                  </a:lnTo>
                  <a:lnTo>
                    <a:pt x="377101" y="47066"/>
                  </a:lnTo>
                  <a:lnTo>
                    <a:pt x="391845" y="37287"/>
                  </a:lnTo>
                  <a:lnTo>
                    <a:pt x="408609" y="34023"/>
                  </a:lnTo>
                  <a:lnTo>
                    <a:pt x="425386" y="37287"/>
                  </a:lnTo>
                  <a:lnTo>
                    <a:pt x="440118" y="47066"/>
                  </a:lnTo>
                  <a:lnTo>
                    <a:pt x="452094" y="56921"/>
                  </a:lnTo>
                  <a:lnTo>
                    <a:pt x="465569" y="64135"/>
                  </a:lnTo>
                  <a:lnTo>
                    <a:pt x="480199" y="68567"/>
                  </a:lnTo>
                  <a:lnTo>
                    <a:pt x="495642" y="70078"/>
                  </a:lnTo>
                  <a:lnTo>
                    <a:pt x="511086" y="68567"/>
                  </a:lnTo>
                  <a:lnTo>
                    <a:pt x="525716" y="64135"/>
                  </a:lnTo>
                  <a:lnTo>
                    <a:pt x="539191" y="56921"/>
                  </a:lnTo>
                  <a:lnTo>
                    <a:pt x="551167" y="47066"/>
                  </a:lnTo>
                  <a:lnTo>
                    <a:pt x="565746" y="37592"/>
                  </a:lnTo>
                  <a:lnTo>
                    <a:pt x="582676" y="34442"/>
                  </a:lnTo>
                  <a:lnTo>
                    <a:pt x="599605" y="37592"/>
                  </a:lnTo>
                  <a:lnTo>
                    <a:pt x="619798" y="50800"/>
                  </a:lnTo>
                  <a:lnTo>
                    <a:pt x="626186" y="52044"/>
                  </a:lnTo>
                  <a:lnTo>
                    <a:pt x="632574" y="50800"/>
                  </a:lnTo>
                  <a:lnTo>
                    <a:pt x="638200" y="47066"/>
                  </a:lnTo>
                  <a:lnTo>
                    <a:pt x="641934" y="41440"/>
                  </a:lnTo>
                  <a:lnTo>
                    <a:pt x="643178" y="35039"/>
                  </a:lnTo>
                  <a:close/>
                </a:path>
                <a:path w="5358765" h="1038225">
                  <a:moveTo>
                    <a:pt x="661022" y="172148"/>
                  </a:moveTo>
                  <a:lnTo>
                    <a:pt x="659777" y="165747"/>
                  </a:lnTo>
                  <a:lnTo>
                    <a:pt x="656043" y="160121"/>
                  </a:lnTo>
                  <a:lnTo>
                    <a:pt x="650430" y="156387"/>
                  </a:lnTo>
                  <a:lnTo>
                    <a:pt x="644042" y="155143"/>
                  </a:lnTo>
                  <a:lnTo>
                    <a:pt x="637641" y="156387"/>
                  </a:lnTo>
                  <a:lnTo>
                    <a:pt x="617448" y="169608"/>
                  </a:lnTo>
                  <a:lnTo>
                    <a:pt x="600519" y="172758"/>
                  </a:lnTo>
                  <a:lnTo>
                    <a:pt x="583590" y="169608"/>
                  </a:lnTo>
                  <a:lnTo>
                    <a:pt x="543052" y="142887"/>
                  </a:lnTo>
                  <a:lnTo>
                    <a:pt x="513486" y="137147"/>
                  </a:lnTo>
                  <a:lnTo>
                    <a:pt x="483933" y="142900"/>
                  </a:lnTo>
                  <a:lnTo>
                    <a:pt x="443382" y="169608"/>
                  </a:lnTo>
                  <a:lnTo>
                    <a:pt x="426466" y="172758"/>
                  </a:lnTo>
                  <a:lnTo>
                    <a:pt x="409536" y="169595"/>
                  </a:lnTo>
                  <a:lnTo>
                    <a:pt x="368985" y="142887"/>
                  </a:lnTo>
                  <a:lnTo>
                    <a:pt x="339420" y="137147"/>
                  </a:lnTo>
                  <a:lnTo>
                    <a:pt x="309854" y="142900"/>
                  </a:lnTo>
                  <a:lnTo>
                    <a:pt x="269341" y="169608"/>
                  </a:lnTo>
                  <a:lnTo>
                    <a:pt x="252412" y="172758"/>
                  </a:lnTo>
                  <a:lnTo>
                    <a:pt x="235483" y="169608"/>
                  </a:lnTo>
                  <a:lnTo>
                    <a:pt x="194932" y="142887"/>
                  </a:lnTo>
                  <a:lnTo>
                    <a:pt x="165366" y="137147"/>
                  </a:lnTo>
                  <a:lnTo>
                    <a:pt x="135801" y="142900"/>
                  </a:lnTo>
                  <a:lnTo>
                    <a:pt x="109855" y="160121"/>
                  </a:lnTo>
                  <a:lnTo>
                    <a:pt x="106121" y="165747"/>
                  </a:lnTo>
                  <a:lnTo>
                    <a:pt x="104876" y="172148"/>
                  </a:lnTo>
                  <a:lnTo>
                    <a:pt x="106121" y="178549"/>
                  </a:lnTo>
                  <a:lnTo>
                    <a:pt x="109855" y="184162"/>
                  </a:lnTo>
                  <a:lnTo>
                    <a:pt x="115468" y="187896"/>
                  </a:lnTo>
                  <a:lnTo>
                    <a:pt x="121869" y="189141"/>
                  </a:lnTo>
                  <a:lnTo>
                    <a:pt x="128257" y="187896"/>
                  </a:lnTo>
                  <a:lnTo>
                    <a:pt x="148590" y="174396"/>
                  </a:lnTo>
                  <a:lnTo>
                    <a:pt x="165366" y="171132"/>
                  </a:lnTo>
                  <a:lnTo>
                    <a:pt x="182143" y="174396"/>
                  </a:lnTo>
                  <a:lnTo>
                    <a:pt x="196888" y="184162"/>
                  </a:lnTo>
                  <a:lnTo>
                    <a:pt x="208864" y="194030"/>
                  </a:lnTo>
                  <a:lnTo>
                    <a:pt x="222338" y="201244"/>
                  </a:lnTo>
                  <a:lnTo>
                    <a:pt x="236969" y="205676"/>
                  </a:lnTo>
                  <a:lnTo>
                    <a:pt x="252412" y="207187"/>
                  </a:lnTo>
                  <a:lnTo>
                    <a:pt x="267843" y="205676"/>
                  </a:lnTo>
                  <a:lnTo>
                    <a:pt x="282473" y="201244"/>
                  </a:lnTo>
                  <a:lnTo>
                    <a:pt x="295948" y="194030"/>
                  </a:lnTo>
                  <a:lnTo>
                    <a:pt x="307936" y="184162"/>
                  </a:lnTo>
                  <a:lnTo>
                    <a:pt x="322656" y="174396"/>
                  </a:lnTo>
                  <a:lnTo>
                    <a:pt x="339420" y="171132"/>
                  </a:lnTo>
                  <a:lnTo>
                    <a:pt x="356196" y="174396"/>
                  </a:lnTo>
                  <a:lnTo>
                    <a:pt x="370941" y="184162"/>
                  </a:lnTo>
                  <a:lnTo>
                    <a:pt x="382930" y="194030"/>
                  </a:lnTo>
                  <a:lnTo>
                    <a:pt x="396405" y="201244"/>
                  </a:lnTo>
                  <a:lnTo>
                    <a:pt x="411035" y="205676"/>
                  </a:lnTo>
                  <a:lnTo>
                    <a:pt x="426466" y="207187"/>
                  </a:lnTo>
                  <a:lnTo>
                    <a:pt x="441909" y="205676"/>
                  </a:lnTo>
                  <a:lnTo>
                    <a:pt x="456526" y="201244"/>
                  </a:lnTo>
                  <a:lnTo>
                    <a:pt x="470001" y="194030"/>
                  </a:lnTo>
                  <a:lnTo>
                    <a:pt x="481990" y="184175"/>
                  </a:lnTo>
                  <a:lnTo>
                    <a:pt x="496722" y="174396"/>
                  </a:lnTo>
                  <a:lnTo>
                    <a:pt x="513499" y="171132"/>
                  </a:lnTo>
                  <a:lnTo>
                    <a:pt x="530275" y="174396"/>
                  </a:lnTo>
                  <a:lnTo>
                    <a:pt x="544995" y="184162"/>
                  </a:lnTo>
                  <a:lnTo>
                    <a:pt x="556983" y="194030"/>
                  </a:lnTo>
                  <a:lnTo>
                    <a:pt x="570458" y="201244"/>
                  </a:lnTo>
                  <a:lnTo>
                    <a:pt x="585089" y="205676"/>
                  </a:lnTo>
                  <a:lnTo>
                    <a:pt x="600519" y="207187"/>
                  </a:lnTo>
                  <a:lnTo>
                    <a:pt x="615962" y="205676"/>
                  </a:lnTo>
                  <a:lnTo>
                    <a:pt x="630593" y="201244"/>
                  </a:lnTo>
                  <a:lnTo>
                    <a:pt x="644067" y="194030"/>
                  </a:lnTo>
                  <a:lnTo>
                    <a:pt x="656043" y="184162"/>
                  </a:lnTo>
                  <a:lnTo>
                    <a:pt x="659777" y="178536"/>
                  </a:lnTo>
                  <a:lnTo>
                    <a:pt x="661022" y="172148"/>
                  </a:lnTo>
                  <a:close/>
                </a:path>
                <a:path w="5358765" h="1038225">
                  <a:moveTo>
                    <a:pt x="5314886" y="1003122"/>
                  </a:moveTo>
                  <a:lnTo>
                    <a:pt x="5313642" y="996721"/>
                  </a:lnTo>
                  <a:lnTo>
                    <a:pt x="5309908" y="991108"/>
                  </a:lnTo>
                  <a:lnTo>
                    <a:pt x="5283924" y="973874"/>
                  </a:lnTo>
                  <a:lnTo>
                    <a:pt x="5254358" y="968133"/>
                  </a:lnTo>
                  <a:lnTo>
                    <a:pt x="5224805" y="973874"/>
                  </a:lnTo>
                  <a:lnTo>
                    <a:pt x="5184114" y="1000874"/>
                  </a:lnTo>
                  <a:lnTo>
                    <a:pt x="5167350" y="1004138"/>
                  </a:lnTo>
                  <a:lnTo>
                    <a:pt x="5150574" y="1000874"/>
                  </a:lnTo>
                  <a:lnTo>
                    <a:pt x="5109883" y="973874"/>
                  </a:lnTo>
                  <a:lnTo>
                    <a:pt x="5080317" y="968133"/>
                  </a:lnTo>
                  <a:lnTo>
                    <a:pt x="5050752" y="973874"/>
                  </a:lnTo>
                  <a:lnTo>
                    <a:pt x="5010061" y="1000874"/>
                  </a:lnTo>
                  <a:lnTo>
                    <a:pt x="4993284" y="1004138"/>
                  </a:lnTo>
                  <a:lnTo>
                    <a:pt x="4976520" y="1000874"/>
                  </a:lnTo>
                  <a:lnTo>
                    <a:pt x="4935817" y="973874"/>
                  </a:lnTo>
                  <a:lnTo>
                    <a:pt x="4906251" y="968133"/>
                  </a:lnTo>
                  <a:lnTo>
                    <a:pt x="4876698" y="973874"/>
                  </a:lnTo>
                  <a:lnTo>
                    <a:pt x="4836147" y="1000582"/>
                  </a:lnTo>
                  <a:lnTo>
                    <a:pt x="4819231" y="1003731"/>
                  </a:lnTo>
                  <a:lnTo>
                    <a:pt x="4802302" y="1000582"/>
                  </a:lnTo>
                  <a:lnTo>
                    <a:pt x="4782096" y="987374"/>
                  </a:lnTo>
                  <a:lnTo>
                    <a:pt x="4775708" y="986116"/>
                  </a:lnTo>
                  <a:lnTo>
                    <a:pt x="4769320" y="987374"/>
                  </a:lnTo>
                  <a:lnTo>
                    <a:pt x="4763706" y="991108"/>
                  </a:lnTo>
                  <a:lnTo>
                    <a:pt x="4759972" y="996721"/>
                  </a:lnTo>
                  <a:lnTo>
                    <a:pt x="4758728" y="1003122"/>
                  </a:lnTo>
                  <a:lnTo>
                    <a:pt x="4759972" y="1009523"/>
                  </a:lnTo>
                  <a:lnTo>
                    <a:pt x="4803787" y="1036650"/>
                  </a:lnTo>
                  <a:lnTo>
                    <a:pt x="4819231" y="1038161"/>
                  </a:lnTo>
                  <a:lnTo>
                    <a:pt x="4834661" y="1036650"/>
                  </a:lnTo>
                  <a:lnTo>
                    <a:pt x="4849292" y="1032217"/>
                  </a:lnTo>
                  <a:lnTo>
                    <a:pt x="4862766" y="1025004"/>
                  </a:lnTo>
                  <a:lnTo>
                    <a:pt x="4874755" y="1015136"/>
                  </a:lnTo>
                  <a:lnTo>
                    <a:pt x="4889487" y="1005370"/>
                  </a:lnTo>
                  <a:lnTo>
                    <a:pt x="4906251" y="1002106"/>
                  </a:lnTo>
                  <a:lnTo>
                    <a:pt x="4923028" y="1005370"/>
                  </a:lnTo>
                  <a:lnTo>
                    <a:pt x="4963719" y="1032370"/>
                  </a:lnTo>
                  <a:lnTo>
                    <a:pt x="4993284" y="1038123"/>
                  </a:lnTo>
                  <a:lnTo>
                    <a:pt x="5022850" y="1032370"/>
                  </a:lnTo>
                  <a:lnTo>
                    <a:pt x="5063553" y="1005370"/>
                  </a:lnTo>
                  <a:lnTo>
                    <a:pt x="5080317" y="1002106"/>
                  </a:lnTo>
                  <a:lnTo>
                    <a:pt x="5097094" y="1005370"/>
                  </a:lnTo>
                  <a:lnTo>
                    <a:pt x="5137785" y="1032370"/>
                  </a:lnTo>
                  <a:lnTo>
                    <a:pt x="5167350" y="1038123"/>
                  </a:lnTo>
                  <a:lnTo>
                    <a:pt x="5196916" y="1032370"/>
                  </a:lnTo>
                  <a:lnTo>
                    <a:pt x="5237594" y="1005370"/>
                  </a:lnTo>
                  <a:lnTo>
                    <a:pt x="5254358" y="1002106"/>
                  </a:lnTo>
                  <a:lnTo>
                    <a:pt x="5271147" y="1005370"/>
                  </a:lnTo>
                  <a:lnTo>
                    <a:pt x="5291506" y="1018882"/>
                  </a:lnTo>
                  <a:lnTo>
                    <a:pt x="5297894" y="1020127"/>
                  </a:lnTo>
                  <a:lnTo>
                    <a:pt x="5304282" y="1018882"/>
                  </a:lnTo>
                  <a:lnTo>
                    <a:pt x="5309908" y="1015136"/>
                  </a:lnTo>
                  <a:lnTo>
                    <a:pt x="5313642" y="1009523"/>
                  </a:lnTo>
                  <a:lnTo>
                    <a:pt x="5314886" y="1003122"/>
                  </a:lnTo>
                  <a:close/>
                </a:path>
                <a:path w="5358765" h="1038225">
                  <a:moveTo>
                    <a:pt x="5358396" y="866013"/>
                  </a:moveTo>
                  <a:lnTo>
                    <a:pt x="5357152" y="859612"/>
                  </a:lnTo>
                  <a:lnTo>
                    <a:pt x="5353418" y="853998"/>
                  </a:lnTo>
                  <a:lnTo>
                    <a:pt x="5327447" y="836752"/>
                  </a:lnTo>
                  <a:lnTo>
                    <a:pt x="5297881" y="831011"/>
                  </a:lnTo>
                  <a:lnTo>
                    <a:pt x="5268315" y="836764"/>
                  </a:lnTo>
                  <a:lnTo>
                    <a:pt x="5227790" y="863473"/>
                  </a:lnTo>
                  <a:lnTo>
                    <a:pt x="5210861" y="866635"/>
                  </a:lnTo>
                  <a:lnTo>
                    <a:pt x="5193944" y="863473"/>
                  </a:lnTo>
                  <a:lnTo>
                    <a:pt x="5153393" y="836764"/>
                  </a:lnTo>
                  <a:lnTo>
                    <a:pt x="5123840" y="831011"/>
                  </a:lnTo>
                  <a:lnTo>
                    <a:pt x="5094275" y="836764"/>
                  </a:lnTo>
                  <a:lnTo>
                    <a:pt x="5053723" y="863473"/>
                  </a:lnTo>
                  <a:lnTo>
                    <a:pt x="5036807" y="866635"/>
                  </a:lnTo>
                  <a:lnTo>
                    <a:pt x="5019878" y="863473"/>
                  </a:lnTo>
                  <a:lnTo>
                    <a:pt x="4979340" y="836764"/>
                  </a:lnTo>
                  <a:lnTo>
                    <a:pt x="4949774" y="831011"/>
                  </a:lnTo>
                  <a:lnTo>
                    <a:pt x="4920208" y="836764"/>
                  </a:lnTo>
                  <a:lnTo>
                    <a:pt x="4879670" y="863473"/>
                  </a:lnTo>
                  <a:lnTo>
                    <a:pt x="4862741" y="866635"/>
                  </a:lnTo>
                  <a:lnTo>
                    <a:pt x="4845812" y="863473"/>
                  </a:lnTo>
                  <a:lnTo>
                    <a:pt x="4805273" y="836764"/>
                  </a:lnTo>
                  <a:lnTo>
                    <a:pt x="4775708" y="831011"/>
                  </a:lnTo>
                  <a:lnTo>
                    <a:pt x="4746142" y="836764"/>
                  </a:lnTo>
                  <a:lnTo>
                    <a:pt x="4720183" y="853998"/>
                  </a:lnTo>
                  <a:lnTo>
                    <a:pt x="4716450" y="859624"/>
                  </a:lnTo>
                  <a:lnTo>
                    <a:pt x="4715205" y="866013"/>
                  </a:lnTo>
                  <a:lnTo>
                    <a:pt x="4716450" y="872413"/>
                  </a:lnTo>
                  <a:lnTo>
                    <a:pt x="4720183" y="878039"/>
                  </a:lnTo>
                  <a:lnTo>
                    <a:pt x="4725809" y="881773"/>
                  </a:lnTo>
                  <a:lnTo>
                    <a:pt x="4732198" y="883018"/>
                  </a:lnTo>
                  <a:lnTo>
                    <a:pt x="4738586" y="881773"/>
                  </a:lnTo>
                  <a:lnTo>
                    <a:pt x="4758779" y="868565"/>
                  </a:lnTo>
                  <a:lnTo>
                    <a:pt x="4775708" y="865416"/>
                  </a:lnTo>
                  <a:lnTo>
                    <a:pt x="4792637" y="868565"/>
                  </a:lnTo>
                  <a:lnTo>
                    <a:pt x="4807216" y="878039"/>
                  </a:lnTo>
                  <a:lnTo>
                    <a:pt x="4819193" y="887895"/>
                  </a:lnTo>
                  <a:lnTo>
                    <a:pt x="4832667" y="895121"/>
                  </a:lnTo>
                  <a:lnTo>
                    <a:pt x="4847298" y="899553"/>
                  </a:lnTo>
                  <a:lnTo>
                    <a:pt x="4862741" y="901052"/>
                  </a:lnTo>
                  <a:lnTo>
                    <a:pt x="4878184" y="899553"/>
                  </a:lnTo>
                  <a:lnTo>
                    <a:pt x="4892814" y="895121"/>
                  </a:lnTo>
                  <a:lnTo>
                    <a:pt x="4906289" y="887895"/>
                  </a:lnTo>
                  <a:lnTo>
                    <a:pt x="4918265" y="878039"/>
                  </a:lnTo>
                  <a:lnTo>
                    <a:pt x="4932845" y="868565"/>
                  </a:lnTo>
                  <a:lnTo>
                    <a:pt x="4949774" y="865416"/>
                  </a:lnTo>
                  <a:lnTo>
                    <a:pt x="4966703" y="868565"/>
                  </a:lnTo>
                  <a:lnTo>
                    <a:pt x="4981283" y="878039"/>
                  </a:lnTo>
                  <a:lnTo>
                    <a:pt x="4993259" y="887895"/>
                  </a:lnTo>
                  <a:lnTo>
                    <a:pt x="5006733" y="895121"/>
                  </a:lnTo>
                  <a:lnTo>
                    <a:pt x="5021364" y="899553"/>
                  </a:lnTo>
                  <a:lnTo>
                    <a:pt x="5036807" y="901052"/>
                  </a:lnTo>
                  <a:lnTo>
                    <a:pt x="5052238" y="899553"/>
                  </a:lnTo>
                  <a:lnTo>
                    <a:pt x="5066868" y="895121"/>
                  </a:lnTo>
                  <a:lnTo>
                    <a:pt x="5080343" y="887895"/>
                  </a:lnTo>
                  <a:lnTo>
                    <a:pt x="5092331" y="878039"/>
                  </a:lnTo>
                  <a:lnTo>
                    <a:pt x="5106911" y="868565"/>
                  </a:lnTo>
                  <a:lnTo>
                    <a:pt x="5123840" y="865416"/>
                  </a:lnTo>
                  <a:lnTo>
                    <a:pt x="5140757" y="868565"/>
                  </a:lnTo>
                  <a:lnTo>
                    <a:pt x="5155336" y="878039"/>
                  </a:lnTo>
                  <a:lnTo>
                    <a:pt x="5167325" y="887895"/>
                  </a:lnTo>
                  <a:lnTo>
                    <a:pt x="5180800" y="895121"/>
                  </a:lnTo>
                  <a:lnTo>
                    <a:pt x="5195430" y="899553"/>
                  </a:lnTo>
                  <a:lnTo>
                    <a:pt x="5210861" y="901052"/>
                  </a:lnTo>
                  <a:lnTo>
                    <a:pt x="5226304" y="899553"/>
                  </a:lnTo>
                  <a:lnTo>
                    <a:pt x="5240934" y="895121"/>
                  </a:lnTo>
                  <a:lnTo>
                    <a:pt x="5254409" y="887895"/>
                  </a:lnTo>
                  <a:lnTo>
                    <a:pt x="5266385" y="878039"/>
                  </a:lnTo>
                  <a:lnTo>
                    <a:pt x="5281104" y="868260"/>
                  </a:lnTo>
                  <a:lnTo>
                    <a:pt x="5297881" y="865009"/>
                  </a:lnTo>
                  <a:lnTo>
                    <a:pt x="5314658" y="868260"/>
                  </a:lnTo>
                  <a:lnTo>
                    <a:pt x="5335016" y="881773"/>
                  </a:lnTo>
                  <a:lnTo>
                    <a:pt x="5341417" y="883018"/>
                  </a:lnTo>
                  <a:lnTo>
                    <a:pt x="5347805" y="881773"/>
                  </a:lnTo>
                  <a:lnTo>
                    <a:pt x="5353418" y="878039"/>
                  </a:lnTo>
                  <a:lnTo>
                    <a:pt x="5357152" y="872413"/>
                  </a:lnTo>
                  <a:lnTo>
                    <a:pt x="5358396" y="866013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50583" y="5171019"/>
              <a:ext cx="174249" cy="174379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00747" y="5159232"/>
              <a:ext cx="174238" cy="174379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5937942" y="3591507"/>
              <a:ext cx="1469390" cy="228600"/>
            </a:xfrm>
            <a:custGeom>
              <a:avLst/>
              <a:gdLst/>
              <a:ahLst/>
              <a:cxnLst/>
              <a:rect l="l" t="t" r="r" b="b"/>
              <a:pathLst>
                <a:path w="1469390" h="228600">
                  <a:moveTo>
                    <a:pt x="1354844" y="228152"/>
                  </a:moveTo>
                  <a:lnTo>
                    <a:pt x="113984" y="228152"/>
                  </a:lnTo>
                  <a:lnTo>
                    <a:pt x="69616" y="219188"/>
                  </a:lnTo>
                  <a:lnTo>
                    <a:pt x="33385" y="194740"/>
                  </a:lnTo>
                  <a:lnTo>
                    <a:pt x="8957" y="158480"/>
                  </a:lnTo>
                  <a:lnTo>
                    <a:pt x="0" y="114076"/>
                  </a:lnTo>
                  <a:lnTo>
                    <a:pt x="8957" y="69672"/>
                  </a:lnTo>
                  <a:lnTo>
                    <a:pt x="33385" y="33412"/>
                  </a:lnTo>
                  <a:lnTo>
                    <a:pt x="69616" y="8964"/>
                  </a:lnTo>
                  <a:lnTo>
                    <a:pt x="113984" y="0"/>
                  </a:lnTo>
                  <a:lnTo>
                    <a:pt x="1354844" y="0"/>
                  </a:lnTo>
                  <a:lnTo>
                    <a:pt x="1399211" y="8964"/>
                  </a:lnTo>
                  <a:lnTo>
                    <a:pt x="1435442" y="33412"/>
                  </a:lnTo>
                  <a:lnTo>
                    <a:pt x="1459870" y="69672"/>
                  </a:lnTo>
                  <a:lnTo>
                    <a:pt x="1468827" y="114076"/>
                  </a:lnTo>
                  <a:lnTo>
                    <a:pt x="1459870" y="158480"/>
                  </a:lnTo>
                  <a:lnTo>
                    <a:pt x="1435442" y="194740"/>
                  </a:lnTo>
                  <a:lnTo>
                    <a:pt x="1399211" y="219188"/>
                  </a:lnTo>
                  <a:lnTo>
                    <a:pt x="1354844" y="228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920962" y="3574509"/>
              <a:ext cx="1503045" cy="262255"/>
            </a:xfrm>
            <a:custGeom>
              <a:avLst/>
              <a:gdLst/>
              <a:ahLst/>
              <a:cxnLst/>
              <a:rect l="l" t="t" r="r" b="b"/>
              <a:pathLst>
                <a:path w="1503045" h="262254">
                  <a:moveTo>
                    <a:pt x="1371824" y="262150"/>
                  </a:moveTo>
                  <a:lnTo>
                    <a:pt x="130966" y="262150"/>
                  </a:lnTo>
                  <a:lnTo>
                    <a:pt x="80038" y="251833"/>
                  </a:lnTo>
                  <a:lnTo>
                    <a:pt x="38403" y="223715"/>
                  </a:lnTo>
                  <a:lnTo>
                    <a:pt x="10308" y="182045"/>
                  </a:lnTo>
                  <a:lnTo>
                    <a:pt x="0" y="131072"/>
                  </a:lnTo>
                  <a:lnTo>
                    <a:pt x="10308" y="80100"/>
                  </a:lnTo>
                  <a:lnTo>
                    <a:pt x="38403" y="38432"/>
                  </a:lnTo>
                  <a:lnTo>
                    <a:pt x="80038" y="10316"/>
                  </a:lnTo>
                  <a:lnTo>
                    <a:pt x="130966" y="0"/>
                  </a:lnTo>
                  <a:lnTo>
                    <a:pt x="1371824" y="0"/>
                  </a:lnTo>
                  <a:lnTo>
                    <a:pt x="1422752" y="10316"/>
                  </a:lnTo>
                  <a:lnTo>
                    <a:pt x="1457822" y="33999"/>
                  </a:lnTo>
                  <a:lnTo>
                    <a:pt x="130966" y="33999"/>
                  </a:lnTo>
                  <a:lnTo>
                    <a:pt x="93249" y="41639"/>
                  </a:lnTo>
                  <a:lnTo>
                    <a:pt x="62414" y="62462"/>
                  </a:lnTo>
                  <a:lnTo>
                    <a:pt x="41606" y="93322"/>
                  </a:lnTo>
                  <a:lnTo>
                    <a:pt x="33971" y="131072"/>
                  </a:lnTo>
                  <a:lnTo>
                    <a:pt x="41606" y="168823"/>
                  </a:lnTo>
                  <a:lnTo>
                    <a:pt x="62414" y="199684"/>
                  </a:lnTo>
                  <a:lnTo>
                    <a:pt x="93249" y="220510"/>
                  </a:lnTo>
                  <a:lnTo>
                    <a:pt x="130966" y="228151"/>
                  </a:lnTo>
                  <a:lnTo>
                    <a:pt x="1457818" y="228151"/>
                  </a:lnTo>
                  <a:lnTo>
                    <a:pt x="1422752" y="251833"/>
                  </a:lnTo>
                  <a:lnTo>
                    <a:pt x="1371824" y="262150"/>
                  </a:lnTo>
                  <a:close/>
                </a:path>
                <a:path w="1503045" h="262254">
                  <a:moveTo>
                    <a:pt x="1457818" y="228151"/>
                  </a:moveTo>
                  <a:lnTo>
                    <a:pt x="1371824" y="228151"/>
                  </a:lnTo>
                  <a:lnTo>
                    <a:pt x="1409541" y="220510"/>
                  </a:lnTo>
                  <a:lnTo>
                    <a:pt x="1440376" y="199684"/>
                  </a:lnTo>
                  <a:lnTo>
                    <a:pt x="1461183" y="168823"/>
                  </a:lnTo>
                  <a:lnTo>
                    <a:pt x="1468818" y="131072"/>
                  </a:lnTo>
                  <a:lnTo>
                    <a:pt x="1461183" y="93322"/>
                  </a:lnTo>
                  <a:lnTo>
                    <a:pt x="1440376" y="62462"/>
                  </a:lnTo>
                  <a:lnTo>
                    <a:pt x="1409541" y="41639"/>
                  </a:lnTo>
                  <a:lnTo>
                    <a:pt x="1371824" y="33999"/>
                  </a:lnTo>
                  <a:lnTo>
                    <a:pt x="1457822" y="33999"/>
                  </a:lnTo>
                  <a:lnTo>
                    <a:pt x="1464387" y="38432"/>
                  </a:lnTo>
                  <a:lnTo>
                    <a:pt x="1492482" y="80100"/>
                  </a:lnTo>
                  <a:lnTo>
                    <a:pt x="1502790" y="131072"/>
                  </a:lnTo>
                  <a:lnTo>
                    <a:pt x="1492482" y="182045"/>
                  </a:lnTo>
                  <a:lnTo>
                    <a:pt x="1464387" y="223715"/>
                  </a:lnTo>
                  <a:lnTo>
                    <a:pt x="1457818" y="228151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997617" y="5767714"/>
              <a:ext cx="615315" cy="408305"/>
            </a:xfrm>
            <a:custGeom>
              <a:avLst/>
              <a:gdLst/>
              <a:ahLst/>
              <a:cxnLst/>
              <a:rect l="l" t="t" r="r" b="b"/>
              <a:pathLst>
                <a:path w="615315" h="408304">
                  <a:moveTo>
                    <a:pt x="615151" y="407989"/>
                  </a:moveTo>
                  <a:lnTo>
                    <a:pt x="0" y="407989"/>
                  </a:lnTo>
                  <a:lnTo>
                    <a:pt x="0" y="0"/>
                  </a:lnTo>
                  <a:lnTo>
                    <a:pt x="615151" y="0"/>
                  </a:lnTo>
                  <a:lnTo>
                    <a:pt x="615151" y="407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980633" y="5750724"/>
              <a:ext cx="649605" cy="442595"/>
            </a:xfrm>
            <a:custGeom>
              <a:avLst/>
              <a:gdLst/>
              <a:ahLst/>
              <a:cxnLst/>
              <a:rect l="l" t="t" r="r" b="b"/>
              <a:pathLst>
                <a:path w="649604" h="442595">
                  <a:moveTo>
                    <a:pt x="641517" y="441991"/>
                  </a:moveTo>
                  <a:lnTo>
                    <a:pt x="7608" y="441991"/>
                  </a:lnTo>
                  <a:lnTo>
                    <a:pt x="0" y="434377"/>
                  </a:lnTo>
                  <a:lnTo>
                    <a:pt x="0" y="7614"/>
                  </a:lnTo>
                  <a:lnTo>
                    <a:pt x="7608" y="0"/>
                  </a:lnTo>
                  <a:lnTo>
                    <a:pt x="641517" y="0"/>
                  </a:lnTo>
                  <a:lnTo>
                    <a:pt x="649125" y="7614"/>
                  </a:lnTo>
                  <a:lnTo>
                    <a:pt x="649125" y="33999"/>
                  </a:lnTo>
                  <a:lnTo>
                    <a:pt x="33971" y="33999"/>
                  </a:lnTo>
                  <a:lnTo>
                    <a:pt x="33971" y="407992"/>
                  </a:lnTo>
                  <a:lnTo>
                    <a:pt x="649125" y="407992"/>
                  </a:lnTo>
                  <a:lnTo>
                    <a:pt x="649125" y="434377"/>
                  </a:lnTo>
                  <a:lnTo>
                    <a:pt x="641517" y="441991"/>
                  </a:lnTo>
                  <a:close/>
                </a:path>
                <a:path w="649604" h="442595">
                  <a:moveTo>
                    <a:pt x="649125" y="407992"/>
                  </a:moveTo>
                  <a:lnTo>
                    <a:pt x="615153" y="407992"/>
                  </a:lnTo>
                  <a:lnTo>
                    <a:pt x="615153" y="33999"/>
                  </a:lnTo>
                  <a:lnTo>
                    <a:pt x="649125" y="33999"/>
                  </a:lnTo>
                  <a:lnTo>
                    <a:pt x="649125" y="407992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5956458" y="6175715"/>
              <a:ext cx="724535" cy="94615"/>
            </a:xfrm>
            <a:custGeom>
              <a:avLst/>
              <a:gdLst/>
              <a:ahLst/>
              <a:cxnLst/>
              <a:rect l="l" t="t" r="r" b="b"/>
              <a:pathLst>
                <a:path w="724534" h="94614">
                  <a:moveTo>
                    <a:pt x="724274" y="94321"/>
                  </a:moveTo>
                  <a:lnTo>
                    <a:pt x="0" y="94321"/>
                  </a:lnTo>
                  <a:lnTo>
                    <a:pt x="0" y="0"/>
                  </a:lnTo>
                  <a:lnTo>
                    <a:pt x="724274" y="0"/>
                  </a:lnTo>
                  <a:lnTo>
                    <a:pt x="724274" y="94321"/>
                  </a:lnTo>
                  <a:close/>
                </a:path>
              </a:pathLst>
            </a:custGeom>
            <a:solidFill>
              <a:srgbClr val="F5BD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5939473" y="6158716"/>
              <a:ext cx="758825" cy="128905"/>
            </a:xfrm>
            <a:custGeom>
              <a:avLst/>
              <a:gdLst/>
              <a:ahLst/>
              <a:cxnLst/>
              <a:rect l="l" t="t" r="r" b="b"/>
              <a:pathLst>
                <a:path w="758825" h="128904">
                  <a:moveTo>
                    <a:pt x="750643" y="128317"/>
                  </a:moveTo>
                  <a:lnTo>
                    <a:pt x="7608" y="128317"/>
                  </a:lnTo>
                  <a:lnTo>
                    <a:pt x="0" y="120702"/>
                  </a:lnTo>
                  <a:lnTo>
                    <a:pt x="0" y="7614"/>
                  </a:lnTo>
                  <a:lnTo>
                    <a:pt x="7608" y="0"/>
                  </a:lnTo>
                  <a:lnTo>
                    <a:pt x="750643" y="0"/>
                  </a:lnTo>
                  <a:lnTo>
                    <a:pt x="758251" y="7614"/>
                  </a:lnTo>
                  <a:lnTo>
                    <a:pt x="758251" y="33999"/>
                  </a:lnTo>
                  <a:lnTo>
                    <a:pt x="33971" y="33999"/>
                  </a:lnTo>
                  <a:lnTo>
                    <a:pt x="33971" y="94317"/>
                  </a:lnTo>
                  <a:lnTo>
                    <a:pt x="758251" y="94317"/>
                  </a:lnTo>
                  <a:lnTo>
                    <a:pt x="758251" y="120702"/>
                  </a:lnTo>
                  <a:lnTo>
                    <a:pt x="750643" y="128317"/>
                  </a:lnTo>
                  <a:close/>
                </a:path>
                <a:path w="758825" h="128904">
                  <a:moveTo>
                    <a:pt x="758251" y="94317"/>
                  </a:moveTo>
                  <a:lnTo>
                    <a:pt x="724279" y="94317"/>
                  </a:lnTo>
                  <a:lnTo>
                    <a:pt x="724279" y="33999"/>
                  </a:lnTo>
                  <a:lnTo>
                    <a:pt x="758251" y="33999"/>
                  </a:lnTo>
                  <a:lnTo>
                    <a:pt x="758251" y="94317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6680735" y="5878857"/>
              <a:ext cx="342900" cy="391795"/>
            </a:xfrm>
            <a:custGeom>
              <a:avLst/>
              <a:gdLst/>
              <a:ahLst/>
              <a:cxnLst/>
              <a:rect l="l" t="t" r="r" b="b"/>
              <a:pathLst>
                <a:path w="342900" h="391795">
                  <a:moveTo>
                    <a:pt x="342367" y="391175"/>
                  </a:moveTo>
                  <a:lnTo>
                    <a:pt x="0" y="391175"/>
                  </a:lnTo>
                  <a:lnTo>
                    <a:pt x="0" y="0"/>
                  </a:lnTo>
                  <a:lnTo>
                    <a:pt x="214484" y="0"/>
                  </a:lnTo>
                  <a:lnTo>
                    <a:pt x="342367" y="127987"/>
                  </a:lnTo>
                  <a:lnTo>
                    <a:pt x="342367" y="391175"/>
                  </a:lnTo>
                  <a:close/>
                </a:path>
              </a:pathLst>
            </a:custGeom>
            <a:solidFill>
              <a:srgbClr val="F5BD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6663753" y="5861853"/>
              <a:ext cx="376555" cy="425450"/>
            </a:xfrm>
            <a:custGeom>
              <a:avLst/>
              <a:gdLst/>
              <a:ahLst/>
              <a:cxnLst/>
              <a:rect l="l" t="t" r="r" b="b"/>
              <a:pathLst>
                <a:path w="376554" h="425450">
                  <a:moveTo>
                    <a:pt x="368725" y="425180"/>
                  </a:moveTo>
                  <a:lnTo>
                    <a:pt x="7608" y="425180"/>
                  </a:lnTo>
                  <a:lnTo>
                    <a:pt x="0" y="417565"/>
                  </a:lnTo>
                  <a:lnTo>
                    <a:pt x="0" y="7614"/>
                  </a:lnTo>
                  <a:lnTo>
                    <a:pt x="7608" y="0"/>
                  </a:lnTo>
                  <a:lnTo>
                    <a:pt x="236730" y="0"/>
                  </a:lnTo>
                  <a:lnTo>
                    <a:pt x="241054" y="1792"/>
                  </a:lnTo>
                  <a:lnTo>
                    <a:pt x="273231" y="33999"/>
                  </a:lnTo>
                  <a:lnTo>
                    <a:pt x="33972" y="33999"/>
                  </a:lnTo>
                  <a:lnTo>
                    <a:pt x="33972" y="391181"/>
                  </a:lnTo>
                  <a:lnTo>
                    <a:pt x="376333" y="391181"/>
                  </a:lnTo>
                  <a:lnTo>
                    <a:pt x="376333" y="417565"/>
                  </a:lnTo>
                  <a:lnTo>
                    <a:pt x="368725" y="425180"/>
                  </a:lnTo>
                  <a:close/>
                </a:path>
                <a:path w="376554" h="425450">
                  <a:moveTo>
                    <a:pt x="376333" y="391181"/>
                  </a:moveTo>
                  <a:lnTo>
                    <a:pt x="342361" y="391181"/>
                  </a:lnTo>
                  <a:lnTo>
                    <a:pt x="342361" y="151270"/>
                  </a:lnTo>
                  <a:lnTo>
                    <a:pt x="225196" y="33999"/>
                  </a:lnTo>
                  <a:lnTo>
                    <a:pt x="273231" y="33999"/>
                  </a:lnTo>
                  <a:lnTo>
                    <a:pt x="374542" y="135399"/>
                  </a:lnTo>
                  <a:lnTo>
                    <a:pt x="376333" y="139727"/>
                  </a:lnTo>
                  <a:lnTo>
                    <a:pt x="376333" y="391181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31686" y="5929852"/>
              <a:ext cx="240457" cy="175121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48219" y="6202577"/>
              <a:ext cx="134792" cy="134902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35040" y="6202577"/>
              <a:ext cx="134792" cy="134902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29700" y="6202577"/>
              <a:ext cx="134792" cy="134902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7235355" y="5775527"/>
              <a:ext cx="760730" cy="483870"/>
            </a:xfrm>
            <a:custGeom>
              <a:avLst/>
              <a:gdLst/>
              <a:ahLst/>
              <a:cxnLst/>
              <a:rect l="l" t="t" r="r" b="b"/>
              <a:pathLst>
                <a:path w="760729" h="483870">
                  <a:moveTo>
                    <a:pt x="322910" y="252145"/>
                  </a:moveTo>
                  <a:lnTo>
                    <a:pt x="315302" y="244525"/>
                  </a:lnTo>
                  <a:lnTo>
                    <a:pt x="7607" y="244525"/>
                  </a:lnTo>
                  <a:lnTo>
                    <a:pt x="0" y="252145"/>
                  </a:lnTo>
                  <a:lnTo>
                    <a:pt x="0" y="270916"/>
                  </a:lnTo>
                  <a:lnTo>
                    <a:pt x="7607" y="278523"/>
                  </a:lnTo>
                  <a:lnTo>
                    <a:pt x="305917" y="278523"/>
                  </a:lnTo>
                  <a:lnTo>
                    <a:pt x="315302" y="278523"/>
                  </a:lnTo>
                  <a:lnTo>
                    <a:pt x="322910" y="270916"/>
                  </a:lnTo>
                  <a:lnTo>
                    <a:pt x="322910" y="252145"/>
                  </a:lnTo>
                  <a:close/>
                </a:path>
                <a:path w="760729" h="483870">
                  <a:moveTo>
                    <a:pt x="379806" y="129882"/>
                  </a:moveTo>
                  <a:lnTo>
                    <a:pt x="372198" y="122262"/>
                  </a:lnTo>
                  <a:lnTo>
                    <a:pt x="7607" y="122262"/>
                  </a:lnTo>
                  <a:lnTo>
                    <a:pt x="0" y="129882"/>
                  </a:lnTo>
                  <a:lnTo>
                    <a:pt x="0" y="148653"/>
                  </a:lnTo>
                  <a:lnTo>
                    <a:pt x="7607" y="156273"/>
                  </a:lnTo>
                  <a:lnTo>
                    <a:pt x="362813" y="156273"/>
                  </a:lnTo>
                  <a:lnTo>
                    <a:pt x="372198" y="156273"/>
                  </a:lnTo>
                  <a:lnTo>
                    <a:pt x="379806" y="148653"/>
                  </a:lnTo>
                  <a:lnTo>
                    <a:pt x="379806" y="129882"/>
                  </a:lnTo>
                  <a:close/>
                </a:path>
                <a:path w="760729" h="483870">
                  <a:moveTo>
                    <a:pt x="522097" y="7620"/>
                  </a:moveTo>
                  <a:lnTo>
                    <a:pt x="514489" y="0"/>
                  </a:lnTo>
                  <a:lnTo>
                    <a:pt x="7607" y="0"/>
                  </a:lnTo>
                  <a:lnTo>
                    <a:pt x="0" y="7620"/>
                  </a:lnTo>
                  <a:lnTo>
                    <a:pt x="0" y="26390"/>
                  </a:lnTo>
                  <a:lnTo>
                    <a:pt x="7607" y="34010"/>
                  </a:lnTo>
                  <a:lnTo>
                    <a:pt x="505104" y="34010"/>
                  </a:lnTo>
                  <a:lnTo>
                    <a:pt x="514489" y="34010"/>
                  </a:lnTo>
                  <a:lnTo>
                    <a:pt x="522097" y="26390"/>
                  </a:lnTo>
                  <a:lnTo>
                    <a:pt x="522097" y="7620"/>
                  </a:lnTo>
                  <a:close/>
                </a:path>
                <a:path w="760729" h="483870">
                  <a:moveTo>
                    <a:pt x="760209" y="457390"/>
                  </a:moveTo>
                  <a:lnTo>
                    <a:pt x="752602" y="449783"/>
                  </a:lnTo>
                  <a:lnTo>
                    <a:pt x="7607" y="449783"/>
                  </a:lnTo>
                  <a:lnTo>
                    <a:pt x="0" y="457390"/>
                  </a:lnTo>
                  <a:lnTo>
                    <a:pt x="0" y="476161"/>
                  </a:lnTo>
                  <a:lnTo>
                    <a:pt x="7607" y="483781"/>
                  </a:lnTo>
                  <a:lnTo>
                    <a:pt x="743216" y="483781"/>
                  </a:lnTo>
                  <a:lnTo>
                    <a:pt x="752602" y="483781"/>
                  </a:lnTo>
                  <a:lnTo>
                    <a:pt x="760209" y="476161"/>
                  </a:lnTo>
                  <a:lnTo>
                    <a:pt x="760209" y="457390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3787862" y="6324260"/>
              <a:ext cx="298450" cy="298450"/>
            </a:xfrm>
            <a:custGeom>
              <a:avLst/>
              <a:gdLst/>
              <a:ahLst/>
              <a:cxnLst/>
              <a:rect l="l" t="t" r="r" b="b"/>
              <a:pathLst>
                <a:path w="298450" h="298450">
                  <a:moveTo>
                    <a:pt x="149097" y="298435"/>
                  </a:moveTo>
                  <a:lnTo>
                    <a:pt x="105816" y="292011"/>
                  </a:lnTo>
                  <a:lnTo>
                    <a:pt x="66263" y="273287"/>
                  </a:lnTo>
                  <a:lnTo>
                    <a:pt x="33842" y="243881"/>
                  </a:lnTo>
                  <a:lnTo>
                    <a:pt x="11349" y="206320"/>
                  </a:lnTo>
                  <a:lnTo>
                    <a:pt x="716" y="163843"/>
                  </a:lnTo>
                  <a:lnTo>
                    <a:pt x="0" y="149217"/>
                  </a:lnTo>
                  <a:lnTo>
                    <a:pt x="179" y="141887"/>
                  </a:lnTo>
                  <a:lnTo>
                    <a:pt x="8711" y="98955"/>
                  </a:lnTo>
                  <a:lnTo>
                    <a:pt x="29345" y="60320"/>
                  </a:lnTo>
                  <a:lnTo>
                    <a:pt x="60272" y="29369"/>
                  </a:lnTo>
                  <a:lnTo>
                    <a:pt x="98875" y="8718"/>
                  </a:lnTo>
                  <a:lnTo>
                    <a:pt x="141772" y="179"/>
                  </a:lnTo>
                  <a:lnTo>
                    <a:pt x="149097" y="0"/>
                  </a:lnTo>
                  <a:lnTo>
                    <a:pt x="156421" y="179"/>
                  </a:lnTo>
                  <a:lnTo>
                    <a:pt x="199318" y="8718"/>
                  </a:lnTo>
                  <a:lnTo>
                    <a:pt x="237921" y="29369"/>
                  </a:lnTo>
                  <a:lnTo>
                    <a:pt x="268848" y="60320"/>
                  </a:lnTo>
                  <a:lnTo>
                    <a:pt x="289482" y="98955"/>
                  </a:lnTo>
                  <a:lnTo>
                    <a:pt x="298015" y="141887"/>
                  </a:lnTo>
                  <a:lnTo>
                    <a:pt x="298194" y="149217"/>
                  </a:lnTo>
                  <a:lnTo>
                    <a:pt x="298015" y="156548"/>
                  </a:lnTo>
                  <a:lnTo>
                    <a:pt x="289482" y="199479"/>
                  </a:lnTo>
                  <a:lnTo>
                    <a:pt x="268848" y="238114"/>
                  </a:lnTo>
                  <a:lnTo>
                    <a:pt x="237921" y="269065"/>
                  </a:lnTo>
                  <a:lnTo>
                    <a:pt x="199318" y="289716"/>
                  </a:lnTo>
                  <a:lnTo>
                    <a:pt x="156421" y="298256"/>
                  </a:lnTo>
                  <a:lnTo>
                    <a:pt x="149097" y="298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3770881" y="6307253"/>
              <a:ext cx="332740" cy="332740"/>
            </a:xfrm>
            <a:custGeom>
              <a:avLst/>
              <a:gdLst/>
              <a:ahLst/>
              <a:cxnLst/>
              <a:rect l="l" t="t" r="r" b="b"/>
              <a:pathLst>
                <a:path w="332739" h="332740">
                  <a:moveTo>
                    <a:pt x="166088" y="332434"/>
                  </a:moveTo>
                  <a:lnTo>
                    <a:pt x="121984" y="326487"/>
                  </a:lnTo>
                  <a:lnTo>
                    <a:pt x="82323" y="309709"/>
                  </a:lnTo>
                  <a:lnTo>
                    <a:pt x="48699" y="283697"/>
                  </a:lnTo>
                  <a:lnTo>
                    <a:pt x="22707" y="250048"/>
                  </a:lnTo>
                  <a:lnTo>
                    <a:pt x="5942" y="210357"/>
                  </a:lnTo>
                  <a:lnTo>
                    <a:pt x="0" y="166223"/>
                  </a:lnTo>
                  <a:lnTo>
                    <a:pt x="5942" y="122083"/>
                  </a:lnTo>
                  <a:lnTo>
                    <a:pt x="22707" y="82389"/>
                  </a:lnTo>
                  <a:lnTo>
                    <a:pt x="48699" y="48738"/>
                  </a:lnTo>
                  <a:lnTo>
                    <a:pt x="82323" y="22725"/>
                  </a:lnTo>
                  <a:lnTo>
                    <a:pt x="121984" y="5947"/>
                  </a:lnTo>
                  <a:lnTo>
                    <a:pt x="166088" y="0"/>
                  </a:lnTo>
                  <a:lnTo>
                    <a:pt x="210187" y="5947"/>
                  </a:lnTo>
                  <a:lnTo>
                    <a:pt x="249845" y="22725"/>
                  </a:lnTo>
                  <a:lnTo>
                    <a:pt x="264417" y="33999"/>
                  </a:lnTo>
                  <a:lnTo>
                    <a:pt x="166088" y="33999"/>
                  </a:lnTo>
                  <a:lnTo>
                    <a:pt x="124372" y="40751"/>
                  </a:lnTo>
                  <a:lnTo>
                    <a:pt x="88110" y="59543"/>
                  </a:lnTo>
                  <a:lnTo>
                    <a:pt x="59495" y="88182"/>
                  </a:lnTo>
                  <a:lnTo>
                    <a:pt x="40718" y="124473"/>
                  </a:lnTo>
                  <a:lnTo>
                    <a:pt x="33971" y="166223"/>
                  </a:lnTo>
                  <a:lnTo>
                    <a:pt x="40718" y="207967"/>
                  </a:lnTo>
                  <a:lnTo>
                    <a:pt x="59495" y="244255"/>
                  </a:lnTo>
                  <a:lnTo>
                    <a:pt x="88110" y="272892"/>
                  </a:lnTo>
                  <a:lnTo>
                    <a:pt x="124372" y="291684"/>
                  </a:lnTo>
                  <a:lnTo>
                    <a:pt x="166088" y="298435"/>
                  </a:lnTo>
                  <a:lnTo>
                    <a:pt x="264418" y="298435"/>
                  </a:lnTo>
                  <a:lnTo>
                    <a:pt x="249845" y="309709"/>
                  </a:lnTo>
                  <a:lnTo>
                    <a:pt x="210187" y="326487"/>
                  </a:lnTo>
                  <a:lnTo>
                    <a:pt x="166088" y="332434"/>
                  </a:lnTo>
                  <a:close/>
                </a:path>
                <a:path w="332739" h="332740">
                  <a:moveTo>
                    <a:pt x="264418" y="298435"/>
                  </a:moveTo>
                  <a:lnTo>
                    <a:pt x="166088" y="298435"/>
                  </a:lnTo>
                  <a:lnTo>
                    <a:pt x="207798" y="291684"/>
                  </a:lnTo>
                  <a:lnTo>
                    <a:pt x="244057" y="272892"/>
                  </a:lnTo>
                  <a:lnTo>
                    <a:pt x="272671" y="244255"/>
                  </a:lnTo>
                  <a:lnTo>
                    <a:pt x="291447" y="207967"/>
                  </a:lnTo>
                  <a:lnTo>
                    <a:pt x="298193" y="166223"/>
                  </a:lnTo>
                  <a:lnTo>
                    <a:pt x="291447" y="124473"/>
                  </a:lnTo>
                  <a:lnTo>
                    <a:pt x="272671" y="88182"/>
                  </a:lnTo>
                  <a:lnTo>
                    <a:pt x="244057" y="59543"/>
                  </a:lnTo>
                  <a:lnTo>
                    <a:pt x="207798" y="40751"/>
                  </a:lnTo>
                  <a:lnTo>
                    <a:pt x="166088" y="33999"/>
                  </a:lnTo>
                  <a:lnTo>
                    <a:pt x="264417" y="33999"/>
                  </a:lnTo>
                  <a:lnTo>
                    <a:pt x="283468" y="48738"/>
                  </a:lnTo>
                  <a:lnTo>
                    <a:pt x="309458" y="82389"/>
                  </a:lnTo>
                  <a:lnTo>
                    <a:pt x="326223" y="122083"/>
                  </a:lnTo>
                  <a:lnTo>
                    <a:pt x="332165" y="166223"/>
                  </a:lnTo>
                  <a:lnTo>
                    <a:pt x="326223" y="210357"/>
                  </a:lnTo>
                  <a:lnTo>
                    <a:pt x="309458" y="250048"/>
                  </a:lnTo>
                  <a:lnTo>
                    <a:pt x="283468" y="283697"/>
                  </a:lnTo>
                  <a:lnTo>
                    <a:pt x="264418" y="298435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3421864" y="6256158"/>
              <a:ext cx="396240" cy="246379"/>
            </a:xfrm>
            <a:custGeom>
              <a:avLst/>
              <a:gdLst/>
              <a:ahLst/>
              <a:cxnLst/>
              <a:rect l="l" t="t" r="r" b="b"/>
              <a:pathLst>
                <a:path w="396239" h="246379">
                  <a:moveTo>
                    <a:pt x="396090" y="245989"/>
                  </a:moveTo>
                  <a:lnTo>
                    <a:pt x="129665" y="233277"/>
                  </a:lnTo>
                  <a:lnTo>
                    <a:pt x="0" y="0"/>
                  </a:lnTo>
                  <a:lnTo>
                    <a:pt x="266424" y="12711"/>
                  </a:lnTo>
                  <a:lnTo>
                    <a:pt x="396090" y="245989"/>
                  </a:lnTo>
                  <a:close/>
                </a:path>
              </a:pathLst>
            </a:custGeom>
            <a:solidFill>
              <a:srgbClr val="EC8F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3404024" y="6238945"/>
              <a:ext cx="431800" cy="280670"/>
            </a:xfrm>
            <a:custGeom>
              <a:avLst/>
              <a:gdLst/>
              <a:ahLst/>
              <a:cxnLst/>
              <a:rect l="l" t="t" r="r" b="b"/>
              <a:pathLst>
                <a:path w="431800" h="280670">
                  <a:moveTo>
                    <a:pt x="419833" y="280184"/>
                  </a:moveTo>
                  <a:lnTo>
                    <a:pt x="413125" y="280184"/>
                  </a:lnTo>
                  <a:lnTo>
                    <a:pt x="140830" y="267191"/>
                  </a:lnTo>
                  <a:lnTo>
                    <a:pt x="135522" y="263893"/>
                  </a:lnTo>
                  <a:lnTo>
                    <a:pt x="0" y="20087"/>
                  </a:lnTo>
                  <a:lnTo>
                    <a:pt x="83" y="16523"/>
                  </a:lnTo>
                  <a:lnTo>
                    <a:pt x="154" y="13491"/>
                  </a:lnTo>
                  <a:lnTo>
                    <a:pt x="6657" y="2999"/>
                  </a:lnTo>
                  <a:lnTo>
                    <a:pt x="12573" y="0"/>
                  </a:lnTo>
                  <a:lnTo>
                    <a:pt x="290939" y="13225"/>
                  </a:lnTo>
                  <a:lnTo>
                    <a:pt x="296247" y="16523"/>
                  </a:lnTo>
                  <a:lnTo>
                    <a:pt x="306878" y="35648"/>
                  </a:lnTo>
                  <a:lnTo>
                    <a:pt x="47518" y="35648"/>
                  </a:lnTo>
                  <a:lnTo>
                    <a:pt x="157761" y="233955"/>
                  </a:lnTo>
                  <a:lnTo>
                    <a:pt x="384251" y="244768"/>
                  </a:lnTo>
                  <a:lnTo>
                    <a:pt x="423120" y="244768"/>
                  </a:lnTo>
                  <a:lnTo>
                    <a:pt x="431770" y="260330"/>
                  </a:lnTo>
                  <a:lnTo>
                    <a:pt x="431686" y="263893"/>
                  </a:lnTo>
                  <a:lnTo>
                    <a:pt x="431615" y="266926"/>
                  </a:lnTo>
                  <a:lnTo>
                    <a:pt x="425256" y="277185"/>
                  </a:lnTo>
                  <a:lnTo>
                    <a:pt x="419833" y="280184"/>
                  </a:lnTo>
                  <a:close/>
                </a:path>
                <a:path w="431800" h="280670">
                  <a:moveTo>
                    <a:pt x="423120" y="244768"/>
                  </a:moveTo>
                  <a:lnTo>
                    <a:pt x="384251" y="244768"/>
                  </a:lnTo>
                  <a:lnTo>
                    <a:pt x="274008" y="46461"/>
                  </a:lnTo>
                  <a:lnTo>
                    <a:pt x="47518" y="35648"/>
                  </a:lnTo>
                  <a:lnTo>
                    <a:pt x="306878" y="35648"/>
                  </a:lnTo>
                  <a:lnTo>
                    <a:pt x="423120" y="244768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3688289" y="6009298"/>
              <a:ext cx="290830" cy="493395"/>
            </a:xfrm>
            <a:custGeom>
              <a:avLst/>
              <a:gdLst/>
              <a:ahLst/>
              <a:cxnLst/>
              <a:rect l="l" t="t" r="r" b="b"/>
              <a:pathLst>
                <a:path w="290829" h="493395">
                  <a:moveTo>
                    <a:pt x="129665" y="492848"/>
                  </a:moveTo>
                  <a:lnTo>
                    <a:pt x="0" y="259570"/>
                  </a:lnTo>
                  <a:lnTo>
                    <a:pt x="160944" y="0"/>
                  </a:lnTo>
                  <a:lnTo>
                    <a:pt x="290609" y="233277"/>
                  </a:lnTo>
                  <a:lnTo>
                    <a:pt x="129665" y="492848"/>
                  </a:lnTo>
                  <a:close/>
                </a:path>
              </a:pathLst>
            </a:custGeom>
            <a:solidFill>
              <a:srgbClr val="F5BD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3670447" y="5992294"/>
              <a:ext cx="326390" cy="527050"/>
            </a:xfrm>
            <a:custGeom>
              <a:avLst/>
              <a:gdLst/>
              <a:ahLst/>
              <a:cxnLst/>
              <a:rect l="l" t="t" r="r" b="b"/>
              <a:pathLst>
                <a:path w="326389" h="527050">
                  <a:moveTo>
                    <a:pt x="153382" y="526857"/>
                  </a:moveTo>
                  <a:lnTo>
                    <a:pt x="147510" y="526857"/>
                  </a:lnTo>
                  <a:lnTo>
                    <a:pt x="141084" y="526713"/>
                  </a:lnTo>
                  <a:lnTo>
                    <a:pt x="135588" y="523382"/>
                  </a:lnTo>
                  <a:lnTo>
                    <a:pt x="0" y="279454"/>
                  </a:lnTo>
                  <a:lnTo>
                    <a:pt x="56" y="277042"/>
                  </a:lnTo>
                  <a:lnTo>
                    <a:pt x="154" y="272858"/>
                  </a:lnTo>
                  <a:lnTo>
                    <a:pt x="167514" y="2921"/>
                  </a:lnTo>
                  <a:lnTo>
                    <a:pt x="172712" y="0"/>
                  </a:lnTo>
                  <a:lnTo>
                    <a:pt x="179192" y="0"/>
                  </a:lnTo>
                  <a:lnTo>
                    <a:pt x="185208" y="143"/>
                  </a:lnTo>
                  <a:lnTo>
                    <a:pt x="190704" y="3475"/>
                  </a:lnTo>
                  <a:lnTo>
                    <a:pt x="216862" y="50534"/>
                  </a:lnTo>
                  <a:lnTo>
                    <a:pt x="177987" y="50534"/>
                  </a:lnTo>
                  <a:lnTo>
                    <a:pt x="37532" y="277042"/>
                  </a:lnTo>
                  <a:lnTo>
                    <a:pt x="148306" y="476323"/>
                  </a:lnTo>
                  <a:lnTo>
                    <a:pt x="188296" y="476323"/>
                  </a:lnTo>
                  <a:lnTo>
                    <a:pt x="158845" y="523825"/>
                  </a:lnTo>
                  <a:lnTo>
                    <a:pt x="153382" y="526857"/>
                  </a:lnTo>
                  <a:close/>
                </a:path>
                <a:path w="326389" h="527050">
                  <a:moveTo>
                    <a:pt x="188296" y="476323"/>
                  </a:moveTo>
                  <a:lnTo>
                    <a:pt x="148306" y="476323"/>
                  </a:lnTo>
                  <a:lnTo>
                    <a:pt x="288760" y="249815"/>
                  </a:lnTo>
                  <a:lnTo>
                    <a:pt x="177987" y="50534"/>
                  </a:lnTo>
                  <a:lnTo>
                    <a:pt x="216862" y="50534"/>
                  </a:lnTo>
                  <a:lnTo>
                    <a:pt x="326293" y="247403"/>
                  </a:lnTo>
                  <a:lnTo>
                    <a:pt x="326236" y="249815"/>
                  </a:lnTo>
                  <a:lnTo>
                    <a:pt x="326138" y="253999"/>
                  </a:lnTo>
                  <a:lnTo>
                    <a:pt x="188296" y="476323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3421864" y="5996587"/>
              <a:ext cx="427990" cy="272415"/>
            </a:xfrm>
            <a:custGeom>
              <a:avLst/>
              <a:gdLst/>
              <a:ahLst/>
              <a:cxnLst/>
              <a:rect l="l" t="t" r="r" b="b"/>
              <a:pathLst>
                <a:path w="427989" h="272414">
                  <a:moveTo>
                    <a:pt x="266424" y="272282"/>
                  </a:moveTo>
                  <a:lnTo>
                    <a:pt x="0" y="259571"/>
                  </a:lnTo>
                  <a:lnTo>
                    <a:pt x="160943" y="0"/>
                  </a:lnTo>
                  <a:lnTo>
                    <a:pt x="427368" y="12711"/>
                  </a:lnTo>
                  <a:lnTo>
                    <a:pt x="266424" y="272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3404024" y="5979379"/>
              <a:ext cx="463550" cy="306705"/>
            </a:xfrm>
            <a:custGeom>
              <a:avLst/>
              <a:gdLst/>
              <a:ahLst/>
              <a:cxnLst/>
              <a:rect l="l" t="t" r="r" b="b"/>
              <a:pathLst>
                <a:path w="463550" h="306704">
                  <a:moveTo>
                    <a:pt x="290161" y="306470"/>
                  </a:moveTo>
                  <a:lnTo>
                    <a:pt x="283452" y="306470"/>
                  </a:lnTo>
                  <a:lnTo>
                    <a:pt x="11014" y="293465"/>
                  </a:lnTo>
                  <a:lnTo>
                    <a:pt x="5606" y="290012"/>
                  </a:lnTo>
                  <a:lnTo>
                    <a:pt x="0" y="279355"/>
                  </a:lnTo>
                  <a:lnTo>
                    <a:pt x="232" y="272935"/>
                  </a:lnTo>
                  <a:lnTo>
                    <a:pt x="167603" y="2999"/>
                  </a:lnTo>
                  <a:lnTo>
                    <a:pt x="173530" y="0"/>
                  </a:lnTo>
                  <a:lnTo>
                    <a:pt x="452029" y="13225"/>
                  </a:lnTo>
                  <a:lnTo>
                    <a:pt x="457436" y="16667"/>
                  </a:lnTo>
                  <a:lnTo>
                    <a:pt x="463043" y="27336"/>
                  </a:lnTo>
                  <a:lnTo>
                    <a:pt x="462811" y="33755"/>
                  </a:lnTo>
                  <a:lnTo>
                    <a:pt x="462248" y="34663"/>
                  </a:lnTo>
                  <a:lnTo>
                    <a:pt x="187951" y="34663"/>
                  </a:lnTo>
                  <a:lnTo>
                    <a:pt x="47507" y="261170"/>
                  </a:lnTo>
                  <a:lnTo>
                    <a:pt x="275092" y="272039"/>
                  </a:lnTo>
                  <a:lnTo>
                    <a:pt x="315072" y="272039"/>
                  </a:lnTo>
                  <a:lnTo>
                    <a:pt x="295584" y="303471"/>
                  </a:lnTo>
                  <a:lnTo>
                    <a:pt x="290161" y="306470"/>
                  </a:lnTo>
                  <a:close/>
                </a:path>
                <a:path w="463550" h="306704">
                  <a:moveTo>
                    <a:pt x="315072" y="272039"/>
                  </a:moveTo>
                  <a:lnTo>
                    <a:pt x="275092" y="272039"/>
                  </a:lnTo>
                  <a:lnTo>
                    <a:pt x="415536" y="45520"/>
                  </a:lnTo>
                  <a:lnTo>
                    <a:pt x="187951" y="34663"/>
                  </a:lnTo>
                  <a:lnTo>
                    <a:pt x="462248" y="34663"/>
                  </a:lnTo>
                  <a:lnTo>
                    <a:pt x="315072" y="272039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0" name="object 7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281127" y="3930302"/>
            <a:ext cx="4752974" cy="26860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Prashant Kumar Paradkar</dc:creator>
  <cp:keywords>DAFsG0y85tg,BAEKPmuNGcs</cp:keywords>
  <dc:title>01 - What is cloud computing</dc:title>
  <dcterms:created xsi:type="dcterms:W3CDTF">2025-08-23T18:37:09Z</dcterms:created>
  <dcterms:modified xsi:type="dcterms:W3CDTF">2025-08-23T18:37:09Z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2025-01-17T00:00:00Z</vt:filetime>
  </property>
  <property fmtid="{D5CDD505-2E9C-101B-9397-08002B2CF9AE}" pid="3" name="Creator">
    <vt:lpwstr>Canva</vt:lpwstr>
  </property>
  <property fmtid="{D5CDD505-2E9C-101B-9397-08002B2CF9AE}" pid="4" name="LastSaved">
    <vt:filetime>2025-08-23T00:00:00Z</vt:filetime>
  </property>
  <property fmtid="{D5CDD505-2E9C-101B-9397-08002B2CF9AE}" pid="5" name="Producer">
    <vt:lpwstr>Canva</vt:lpwstr>
  </property>
</Properties>
</file>